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993c716ceb43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1d9656a57e43a8"/>
  </p:sldMasterIdLst>
  <p:sldIdLst>
    <p:sldId xmlns:r="http://schemas.openxmlformats.org/officeDocument/2006/relationships" id="256" r:id="Ra3c1ff691dc44c59"/>
    <p:sldId xmlns:r="http://schemas.openxmlformats.org/officeDocument/2006/relationships" id="257" r:id="Rf5018c40105c45ff"/>
    <p:sldId xmlns:r="http://schemas.openxmlformats.org/officeDocument/2006/relationships" id="258" r:id="Ra33c25d332a146e9"/>
    <p:sldId xmlns:r="http://schemas.openxmlformats.org/officeDocument/2006/relationships" id="259" r:id="R5db8bb3230064da5"/>
    <p:sldId xmlns:r="http://schemas.openxmlformats.org/officeDocument/2006/relationships" id="260" r:id="R4b2463e09abb4a8d"/>
    <p:sldId xmlns:r="http://schemas.openxmlformats.org/officeDocument/2006/relationships" id="261" r:id="R3c1c788d2fa948c1"/>
    <p:sldId xmlns:r="http://schemas.openxmlformats.org/officeDocument/2006/relationships" id="262" r:id="Rc92f88a715cf49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1d9656a57e43a8" /><Relationship Type="http://schemas.openxmlformats.org/officeDocument/2006/relationships/slide" Target="/ppt/slides/slide1.xml" Id="Ra3c1ff691dc44c59" /><Relationship Type="http://schemas.openxmlformats.org/officeDocument/2006/relationships/slide" Target="/ppt/slides/slide2.xml" Id="Rf5018c40105c45ff" /><Relationship Type="http://schemas.openxmlformats.org/officeDocument/2006/relationships/slide" Target="/ppt/slides/slide3.xml" Id="Ra33c25d332a146e9" /><Relationship Type="http://schemas.openxmlformats.org/officeDocument/2006/relationships/slide" Target="/ppt/slides/slide4.xml" Id="R5db8bb3230064da5" /><Relationship Type="http://schemas.openxmlformats.org/officeDocument/2006/relationships/slide" Target="/ppt/slides/slide5.xml" Id="R4b2463e09abb4a8d" /><Relationship Type="http://schemas.openxmlformats.org/officeDocument/2006/relationships/slide" Target="/ppt/slides/slide6.xml" Id="R3c1c788d2fa948c1" /><Relationship Type="http://schemas.openxmlformats.org/officeDocument/2006/relationships/slide" Target="/ppt/slides/slide7.xml" Id="Rc92f88a715cf49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12390ba38b4d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8a29cddaf4aba" /><Relationship Type="http://schemas.openxmlformats.org/officeDocument/2006/relationships/theme" Target="/ppt/slideMasters/theme/theme1.xml" Id="R2bb2985afd614f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a8a29cddaf4a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dee57029241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52318fbbb4c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4b511a58b42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35b3d52d004c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5210e7b6846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07c2e79ee4e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d5985b99249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STEINBEKK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STEINBEKK INVEST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194 325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719 622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1 166 290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ODD ARNE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EVA DAGMAR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AMUND NERENG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ANNA NERENG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Steinbekkveien 12B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1464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922 425 477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