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cb5a5aef54a470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4e0c4a21138405c"/>
  </p:sldMasterIdLst>
  <p:sldIdLst>
    <p:sldId xmlns:r="http://schemas.openxmlformats.org/officeDocument/2006/relationships" id="256" r:id="R561d582a59ff4f74"/>
    <p:sldId xmlns:r="http://schemas.openxmlformats.org/officeDocument/2006/relationships" id="257" r:id="R40a00aac47b44b6e"/>
    <p:sldId xmlns:r="http://schemas.openxmlformats.org/officeDocument/2006/relationships" id="258" r:id="R3cf234e71e1b44ae"/>
    <p:sldId xmlns:r="http://schemas.openxmlformats.org/officeDocument/2006/relationships" id="259" r:id="Rb850464298cb4e80"/>
    <p:sldId xmlns:r="http://schemas.openxmlformats.org/officeDocument/2006/relationships" id="260" r:id="R051e015336d2417a"/>
    <p:sldId xmlns:r="http://schemas.openxmlformats.org/officeDocument/2006/relationships" id="261" r:id="Rebb17ac3c9fa408c"/>
    <p:sldId xmlns:r="http://schemas.openxmlformats.org/officeDocument/2006/relationships" id="262" r:id="R887364b2003d401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e0c4a21138405c" /><Relationship Type="http://schemas.openxmlformats.org/officeDocument/2006/relationships/slide" Target="/ppt/slides/slide1.xml" Id="R561d582a59ff4f74" /><Relationship Type="http://schemas.openxmlformats.org/officeDocument/2006/relationships/slide" Target="/ppt/slides/slide2.xml" Id="R40a00aac47b44b6e" /><Relationship Type="http://schemas.openxmlformats.org/officeDocument/2006/relationships/slide" Target="/ppt/slides/slide3.xml" Id="R3cf234e71e1b44ae" /><Relationship Type="http://schemas.openxmlformats.org/officeDocument/2006/relationships/slide" Target="/ppt/slides/slide4.xml" Id="Rb850464298cb4e80" /><Relationship Type="http://schemas.openxmlformats.org/officeDocument/2006/relationships/slide" Target="/ppt/slides/slide5.xml" Id="R051e015336d2417a" /><Relationship Type="http://schemas.openxmlformats.org/officeDocument/2006/relationships/slide" Target="/ppt/slides/slide6.xml" Id="Rebb17ac3c9fa408c" /><Relationship Type="http://schemas.openxmlformats.org/officeDocument/2006/relationships/slide" Target="/ppt/slides/slide7.xml" Id="R887364b2003d401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1110b8bc7d492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e6fe3c1869414e" /><Relationship Type="http://schemas.openxmlformats.org/officeDocument/2006/relationships/theme" Target="/ppt/slideMasters/theme/theme1.xml" Id="Rb3de34353f82478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be6fe3c1869414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7330d2e8a44fe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b0f0ec045f4a6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c5cac43acc483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79fdb48b8f447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9913dfe4cd42e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60d9308a7241c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aa731ac3fd464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REGNSKAPSSERVICE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REGNSKAPSSERVICE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15 332 795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2 662 284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2 175 748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2 735 709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6 712 166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FRANTZEN ANNE-GRETE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VIDAR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LAGET ERIK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REGNSKAPSSERVICE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Alexander Kiellands gate 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80 13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922 376 883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REGNSKAPSSERVICE AS</a:t>
            </a:r>
          </a:p>
        </p:txBody>
      </p:sp>
    </p:spTree>
  </p:cSld>
  <p:clrMapOvr>
    <a:masterClrMapping xmlns:a="http://schemas.openxmlformats.org/drawingml/2006/main"/>
  </p:clrMapOvr>
</p:sld>
</file>