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6d772c3f7e4f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23a5ab6ac0426f"/>
  </p:sldMasterIdLst>
  <p:sldIdLst>
    <p:sldId xmlns:r="http://schemas.openxmlformats.org/officeDocument/2006/relationships" id="256" r:id="R456298b1bab5426a"/>
    <p:sldId xmlns:r="http://schemas.openxmlformats.org/officeDocument/2006/relationships" id="257" r:id="R57f83e9dcd9a4ddd"/>
    <p:sldId xmlns:r="http://schemas.openxmlformats.org/officeDocument/2006/relationships" id="258" r:id="Rb844941d158a4496"/>
    <p:sldId xmlns:r="http://schemas.openxmlformats.org/officeDocument/2006/relationships" id="259" r:id="Ra5bc6f999244408b"/>
    <p:sldId xmlns:r="http://schemas.openxmlformats.org/officeDocument/2006/relationships" id="260" r:id="R41e0cfb0bc704fd2"/>
    <p:sldId xmlns:r="http://schemas.openxmlformats.org/officeDocument/2006/relationships" id="261" r:id="Rb388b9ae348e4c52"/>
    <p:sldId xmlns:r="http://schemas.openxmlformats.org/officeDocument/2006/relationships" id="262" r:id="R80d0b2a4144d45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23a5ab6ac0426f" /><Relationship Type="http://schemas.openxmlformats.org/officeDocument/2006/relationships/slide" Target="/ppt/slides/slide1.xml" Id="R456298b1bab5426a" /><Relationship Type="http://schemas.openxmlformats.org/officeDocument/2006/relationships/slide" Target="/ppt/slides/slide2.xml" Id="R57f83e9dcd9a4ddd" /><Relationship Type="http://schemas.openxmlformats.org/officeDocument/2006/relationships/slide" Target="/ppt/slides/slide3.xml" Id="Rb844941d158a4496" /><Relationship Type="http://schemas.openxmlformats.org/officeDocument/2006/relationships/slide" Target="/ppt/slides/slide4.xml" Id="Ra5bc6f999244408b" /><Relationship Type="http://schemas.openxmlformats.org/officeDocument/2006/relationships/slide" Target="/ppt/slides/slide5.xml" Id="R41e0cfb0bc704fd2" /><Relationship Type="http://schemas.openxmlformats.org/officeDocument/2006/relationships/slide" Target="/ppt/slides/slide6.xml" Id="Rb388b9ae348e4c52" /><Relationship Type="http://schemas.openxmlformats.org/officeDocument/2006/relationships/slide" Target="/ppt/slides/slide7.xml" Id="R80d0b2a4144d45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b0304addb74e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6554f69a34585" /><Relationship Type="http://schemas.openxmlformats.org/officeDocument/2006/relationships/theme" Target="/ppt/slideMasters/theme/theme1.xml" Id="Rdb73ecd3d4ac4a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c6554f69a345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36ce93a5e43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57aaf26db48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163ef3d684e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e9a345b4541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b692c887b43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3968fc7a14b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db380f98d43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FLAKSBALL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FLAKSBALL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FLAKSBALL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FLAKSBALL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FLAKSBALL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FLAKSBALL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2 634 754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2 651 254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FLAKSBALL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HARTVIKSEN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FLAKSBALL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Brochmanns gate 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922 277 311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FLAKSBALL AS</a:t>
            </a:r>
          </a:p>
        </p:txBody>
      </p:sp>
    </p:spTree>
  </p:cSld>
  <p:clrMapOvr>
    <a:masterClrMapping xmlns:a="http://schemas.openxmlformats.org/drawingml/2006/main"/>
  </p:clrMapOvr>
</p:sld>
</file>