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48b68ab90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2e96810c54a8f"/>
  </p:sldMasterIdLst>
  <p:sldIdLst>
    <p:sldId xmlns:r="http://schemas.openxmlformats.org/officeDocument/2006/relationships" id="256" r:id="R41ea7fb9c5484cd6"/>
    <p:sldId xmlns:r="http://schemas.openxmlformats.org/officeDocument/2006/relationships" id="257" r:id="R53ac12fa1cfd49b6"/>
    <p:sldId xmlns:r="http://schemas.openxmlformats.org/officeDocument/2006/relationships" id="258" r:id="R7a43bbeb6b1f420f"/>
    <p:sldId xmlns:r="http://schemas.openxmlformats.org/officeDocument/2006/relationships" id="259" r:id="Re6b8ab22664c4e3e"/>
    <p:sldId xmlns:r="http://schemas.openxmlformats.org/officeDocument/2006/relationships" id="260" r:id="Rd9486ee4983542ef"/>
    <p:sldId xmlns:r="http://schemas.openxmlformats.org/officeDocument/2006/relationships" id="261" r:id="R174f8a91930e4b40"/>
    <p:sldId xmlns:r="http://schemas.openxmlformats.org/officeDocument/2006/relationships" id="262" r:id="Rfdebc0666853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2e96810c54a8f" /><Relationship Type="http://schemas.openxmlformats.org/officeDocument/2006/relationships/slide" Target="/ppt/slides/slide1.xml" Id="R41ea7fb9c5484cd6" /><Relationship Type="http://schemas.openxmlformats.org/officeDocument/2006/relationships/slide" Target="/ppt/slides/slide2.xml" Id="R53ac12fa1cfd49b6" /><Relationship Type="http://schemas.openxmlformats.org/officeDocument/2006/relationships/slide" Target="/ppt/slides/slide3.xml" Id="R7a43bbeb6b1f420f" /><Relationship Type="http://schemas.openxmlformats.org/officeDocument/2006/relationships/slide" Target="/ppt/slides/slide4.xml" Id="Re6b8ab22664c4e3e" /><Relationship Type="http://schemas.openxmlformats.org/officeDocument/2006/relationships/slide" Target="/ppt/slides/slide5.xml" Id="Rd9486ee4983542ef" /><Relationship Type="http://schemas.openxmlformats.org/officeDocument/2006/relationships/slide" Target="/ppt/slides/slide6.xml" Id="R174f8a91930e4b40" /><Relationship Type="http://schemas.openxmlformats.org/officeDocument/2006/relationships/slide" Target="/ppt/slides/slide7.xml" Id="Rfdebc0666853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39d774de6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9dc4bc214541" /><Relationship Type="http://schemas.openxmlformats.org/officeDocument/2006/relationships/theme" Target="/ppt/slideMasters/theme/theme1.xml" Id="Rb3fa9e30620d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89dc4bc2145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3aff1e9a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1c9523916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1f7492a31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0d592939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ebcf39502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adf338b6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cb156360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ERIK STENSENG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FOSS ANDREASSEN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 ANITA LINDBERG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KRISTIANSEN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