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f3bde16f3b4b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5a9d4afd8f4f80"/>
  </p:sldMasterIdLst>
  <p:sldIdLst>
    <p:sldId xmlns:r="http://schemas.openxmlformats.org/officeDocument/2006/relationships" id="256" r:id="Rea91cc721dc6499c"/>
    <p:sldId xmlns:r="http://schemas.openxmlformats.org/officeDocument/2006/relationships" id="257" r:id="R6b2695eb924b4b05"/>
    <p:sldId xmlns:r="http://schemas.openxmlformats.org/officeDocument/2006/relationships" id="258" r:id="R0b4fb4d19c4b4b9c"/>
    <p:sldId xmlns:r="http://schemas.openxmlformats.org/officeDocument/2006/relationships" id="259" r:id="R9501b984a7a546da"/>
    <p:sldId xmlns:r="http://schemas.openxmlformats.org/officeDocument/2006/relationships" id="260" r:id="R936f2a693799432c"/>
    <p:sldId xmlns:r="http://schemas.openxmlformats.org/officeDocument/2006/relationships" id="261" r:id="Rb2297a7813d04c02"/>
    <p:sldId xmlns:r="http://schemas.openxmlformats.org/officeDocument/2006/relationships" id="262" r:id="R3e5fb40d4afb4c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5a9d4afd8f4f80" /><Relationship Type="http://schemas.openxmlformats.org/officeDocument/2006/relationships/slide" Target="/ppt/slides/slide1.xml" Id="Rea91cc721dc6499c" /><Relationship Type="http://schemas.openxmlformats.org/officeDocument/2006/relationships/slide" Target="/ppt/slides/slide2.xml" Id="R6b2695eb924b4b05" /><Relationship Type="http://schemas.openxmlformats.org/officeDocument/2006/relationships/slide" Target="/ppt/slides/slide3.xml" Id="R0b4fb4d19c4b4b9c" /><Relationship Type="http://schemas.openxmlformats.org/officeDocument/2006/relationships/slide" Target="/ppt/slides/slide4.xml" Id="R9501b984a7a546da" /><Relationship Type="http://schemas.openxmlformats.org/officeDocument/2006/relationships/slide" Target="/ppt/slides/slide5.xml" Id="R936f2a693799432c" /><Relationship Type="http://schemas.openxmlformats.org/officeDocument/2006/relationships/slide" Target="/ppt/slides/slide6.xml" Id="Rb2297a7813d04c02" /><Relationship Type="http://schemas.openxmlformats.org/officeDocument/2006/relationships/slide" Target="/ppt/slides/slide7.xml" Id="R3e5fb40d4afb4c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6585a8c4446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a159b49924b82" /><Relationship Type="http://schemas.openxmlformats.org/officeDocument/2006/relationships/theme" Target="/ppt/slideMasters/theme/theme1.xml" Id="Rf8d66f0e5de644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5a159b49924b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ea2c246524f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2f881bb814a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2f785c6dd40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abbb4a5ed44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53be5264947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b352063434e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c5e36df9848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3 448 393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JØRGENSEN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Jørgensen, Darres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922 244 693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EJO AS</a:t>
            </a:r>
          </a:p>
        </p:txBody>
      </p:sp>
    </p:spTree>
  </p:cSld>
  <p:clrMapOvr>
    <a:masterClrMapping xmlns:a="http://schemas.openxmlformats.org/drawingml/2006/main"/>
  </p:clrMapOvr>
</p:sld>
</file>