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d25701ae24f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828c77889642fa"/>
  </p:sldMasterIdLst>
  <p:sldIdLst>
    <p:sldId xmlns:r="http://schemas.openxmlformats.org/officeDocument/2006/relationships" id="256" r:id="R63ca03c832cd4896"/>
    <p:sldId xmlns:r="http://schemas.openxmlformats.org/officeDocument/2006/relationships" id="257" r:id="Rc0752f9a0aa64753"/>
    <p:sldId xmlns:r="http://schemas.openxmlformats.org/officeDocument/2006/relationships" id="258" r:id="R27d3406f3d904cbc"/>
    <p:sldId xmlns:r="http://schemas.openxmlformats.org/officeDocument/2006/relationships" id="259" r:id="R9bcd0b727cbb4482"/>
    <p:sldId xmlns:r="http://schemas.openxmlformats.org/officeDocument/2006/relationships" id="260" r:id="R81069e1b71b74b6b"/>
    <p:sldId xmlns:r="http://schemas.openxmlformats.org/officeDocument/2006/relationships" id="261" r:id="R7c054f0474234fea"/>
    <p:sldId xmlns:r="http://schemas.openxmlformats.org/officeDocument/2006/relationships" id="262" r:id="R0785f2e058de44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28c77889642fa" /><Relationship Type="http://schemas.openxmlformats.org/officeDocument/2006/relationships/slide" Target="/ppt/slides/slide1.xml" Id="R63ca03c832cd4896" /><Relationship Type="http://schemas.openxmlformats.org/officeDocument/2006/relationships/slide" Target="/ppt/slides/slide2.xml" Id="Rc0752f9a0aa64753" /><Relationship Type="http://schemas.openxmlformats.org/officeDocument/2006/relationships/slide" Target="/ppt/slides/slide3.xml" Id="R27d3406f3d904cbc" /><Relationship Type="http://schemas.openxmlformats.org/officeDocument/2006/relationships/slide" Target="/ppt/slides/slide4.xml" Id="R9bcd0b727cbb4482" /><Relationship Type="http://schemas.openxmlformats.org/officeDocument/2006/relationships/slide" Target="/ppt/slides/slide5.xml" Id="R81069e1b71b74b6b" /><Relationship Type="http://schemas.openxmlformats.org/officeDocument/2006/relationships/slide" Target="/ppt/slides/slide6.xml" Id="R7c054f0474234fea" /><Relationship Type="http://schemas.openxmlformats.org/officeDocument/2006/relationships/slide" Target="/ppt/slides/slide7.xml" Id="R0785f2e058de44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66493b8f243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5f5cd1f6b47f5" /><Relationship Type="http://schemas.openxmlformats.org/officeDocument/2006/relationships/theme" Target="/ppt/slideMasters/theme/theme1.xml" Id="Rc98a5b0b71184a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15f5cd1f6b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ced1aff2d43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25fb44938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40fe2998d45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541cb4128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995c64b2c4e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1163c5cd44b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c5c96b1b5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500 199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Sverdrups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922 231 311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