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d0cfcff4a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62e5415bb41a8"/>
  </p:sldMasterIdLst>
  <p:sldIdLst>
    <p:sldId xmlns:r="http://schemas.openxmlformats.org/officeDocument/2006/relationships" id="256" r:id="R9a50539711ca4363"/>
    <p:sldId xmlns:r="http://schemas.openxmlformats.org/officeDocument/2006/relationships" id="257" r:id="R0c4041539d9a411b"/>
    <p:sldId xmlns:r="http://schemas.openxmlformats.org/officeDocument/2006/relationships" id="258" r:id="Rf6d6b830816e46ce"/>
    <p:sldId xmlns:r="http://schemas.openxmlformats.org/officeDocument/2006/relationships" id="259" r:id="R200fa680da2940b0"/>
    <p:sldId xmlns:r="http://schemas.openxmlformats.org/officeDocument/2006/relationships" id="260" r:id="R7615a9c0bb814450"/>
    <p:sldId xmlns:r="http://schemas.openxmlformats.org/officeDocument/2006/relationships" id="261" r:id="Rfec25042ac5047c7"/>
    <p:sldId xmlns:r="http://schemas.openxmlformats.org/officeDocument/2006/relationships" id="262" r:id="Ra0b9176b6044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62e5415bb41a8" /><Relationship Type="http://schemas.openxmlformats.org/officeDocument/2006/relationships/slide" Target="/ppt/slides/slide1.xml" Id="R9a50539711ca4363" /><Relationship Type="http://schemas.openxmlformats.org/officeDocument/2006/relationships/slide" Target="/ppt/slides/slide2.xml" Id="R0c4041539d9a411b" /><Relationship Type="http://schemas.openxmlformats.org/officeDocument/2006/relationships/slide" Target="/ppt/slides/slide3.xml" Id="Rf6d6b830816e46ce" /><Relationship Type="http://schemas.openxmlformats.org/officeDocument/2006/relationships/slide" Target="/ppt/slides/slide4.xml" Id="R200fa680da2940b0" /><Relationship Type="http://schemas.openxmlformats.org/officeDocument/2006/relationships/slide" Target="/ppt/slides/slide5.xml" Id="R7615a9c0bb814450" /><Relationship Type="http://schemas.openxmlformats.org/officeDocument/2006/relationships/slide" Target="/ppt/slides/slide6.xml" Id="Rfec25042ac5047c7" /><Relationship Type="http://schemas.openxmlformats.org/officeDocument/2006/relationships/slide" Target="/ppt/slides/slide7.xml" Id="Ra0b9176b6044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ec0c389fa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d104d83c54a71" /><Relationship Type="http://schemas.openxmlformats.org/officeDocument/2006/relationships/theme" Target="/ppt/slideMasters/theme/theme1.xml" Id="R8d723f315005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d104d83c5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7cb069863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6cfafde71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357ad0826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4d0e2cc6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19e65242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addc845d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ce1c8022d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TELIRUMA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TELIRUMA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STRØMSTAD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Øvrehusvegen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922 229 457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TELIRUMA HOLDING AS</a:t>
            </a:r>
          </a:p>
        </p:txBody>
      </p:sp>
    </p:spTree>
  </p:cSld>
  <p:clrMapOvr>
    <a:masterClrMapping xmlns:a="http://schemas.openxmlformats.org/drawingml/2006/main"/>
  </p:clrMapOvr>
</p:sld>
</file>