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5577fd4243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c1165932340a3"/>
  </p:sldMasterIdLst>
  <p:sldIdLst>
    <p:sldId xmlns:r="http://schemas.openxmlformats.org/officeDocument/2006/relationships" id="256" r:id="Rf5468bd5af5a4ca5"/>
    <p:sldId xmlns:r="http://schemas.openxmlformats.org/officeDocument/2006/relationships" id="257" r:id="R372f23e14b3a4c10"/>
    <p:sldId xmlns:r="http://schemas.openxmlformats.org/officeDocument/2006/relationships" id="258" r:id="R12b6d305157f4303"/>
    <p:sldId xmlns:r="http://schemas.openxmlformats.org/officeDocument/2006/relationships" id="259" r:id="R2ef981be6c8d4937"/>
    <p:sldId xmlns:r="http://schemas.openxmlformats.org/officeDocument/2006/relationships" id="260" r:id="R1114d8ed53f34307"/>
    <p:sldId xmlns:r="http://schemas.openxmlformats.org/officeDocument/2006/relationships" id="261" r:id="Rccbec35af58642d0"/>
    <p:sldId xmlns:r="http://schemas.openxmlformats.org/officeDocument/2006/relationships" id="262" r:id="R4ca94772b463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c1165932340a3" /><Relationship Type="http://schemas.openxmlformats.org/officeDocument/2006/relationships/slide" Target="/ppt/slides/slide1.xml" Id="Rf5468bd5af5a4ca5" /><Relationship Type="http://schemas.openxmlformats.org/officeDocument/2006/relationships/slide" Target="/ppt/slides/slide2.xml" Id="R372f23e14b3a4c10" /><Relationship Type="http://schemas.openxmlformats.org/officeDocument/2006/relationships/slide" Target="/ppt/slides/slide3.xml" Id="R12b6d305157f4303" /><Relationship Type="http://schemas.openxmlformats.org/officeDocument/2006/relationships/slide" Target="/ppt/slides/slide4.xml" Id="R2ef981be6c8d4937" /><Relationship Type="http://schemas.openxmlformats.org/officeDocument/2006/relationships/slide" Target="/ppt/slides/slide5.xml" Id="R1114d8ed53f34307" /><Relationship Type="http://schemas.openxmlformats.org/officeDocument/2006/relationships/slide" Target="/ppt/slides/slide6.xml" Id="Rccbec35af58642d0" /><Relationship Type="http://schemas.openxmlformats.org/officeDocument/2006/relationships/slide" Target="/ppt/slides/slide7.xml" Id="R4ca94772b463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5a5855fd9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7035268542aa" /><Relationship Type="http://schemas.openxmlformats.org/officeDocument/2006/relationships/theme" Target="/ppt/slideMasters/theme/theme1.xml" Id="R661f1e5564a9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e70352685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c9ffb6b04d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03bf5a9eb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eb05f459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335e4724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024030d3440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5c8169a040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53224e3e8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