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75a096fca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2cd08d2584047"/>
  </p:sldMasterIdLst>
  <p:sldIdLst>
    <p:sldId xmlns:r="http://schemas.openxmlformats.org/officeDocument/2006/relationships" id="256" r:id="Re1ba7c3d4f6b4a4c"/>
    <p:sldId xmlns:r="http://schemas.openxmlformats.org/officeDocument/2006/relationships" id="257" r:id="R2b4add8c8316483c"/>
    <p:sldId xmlns:r="http://schemas.openxmlformats.org/officeDocument/2006/relationships" id="258" r:id="Reab93d3ad6b84bf8"/>
    <p:sldId xmlns:r="http://schemas.openxmlformats.org/officeDocument/2006/relationships" id="259" r:id="R0a7519bf40a94123"/>
    <p:sldId xmlns:r="http://schemas.openxmlformats.org/officeDocument/2006/relationships" id="260" r:id="Rf4d9ce243a60482e"/>
    <p:sldId xmlns:r="http://schemas.openxmlformats.org/officeDocument/2006/relationships" id="261" r:id="R2ec6454ab67b4a3d"/>
    <p:sldId xmlns:r="http://schemas.openxmlformats.org/officeDocument/2006/relationships" id="262" r:id="R064371757f34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2cd08d2584047" /><Relationship Type="http://schemas.openxmlformats.org/officeDocument/2006/relationships/slide" Target="/ppt/slides/slide1.xml" Id="Re1ba7c3d4f6b4a4c" /><Relationship Type="http://schemas.openxmlformats.org/officeDocument/2006/relationships/slide" Target="/ppt/slides/slide2.xml" Id="R2b4add8c8316483c" /><Relationship Type="http://schemas.openxmlformats.org/officeDocument/2006/relationships/slide" Target="/ppt/slides/slide3.xml" Id="Reab93d3ad6b84bf8" /><Relationship Type="http://schemas.openxmlformats.org/officeDocument/2006/relationships/slide" Target="/ppt/slides/slide4.xml" Id="R0a7519bf40a94123" /><Relationship Type="http://schemas.openxmlformats.org/officeDocument/2006/relationships/slide" Target="/ppt/slides/slide5.xml" Id="Rf4d9ce243a60482e" /><Relationship Type="http://schemas.openxmlformats.org/officeDocument/2006/relationships/slide" Target="/ppt/slides/slide6.xml" Id="R2ec6454ab67b4a3d" /><Relationship Type="http://schemas.openxmlformats.org/officeDocument/2006/relationships/slide" Target="/ppt/slides/slide7.xml" Id="R064371757f34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5fbfdd8f9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5266ab2854628" /><Relationship Type="http://schemas.openxmlformats.org/officeDocument/2006/relationships/theme" Target="/ppt/slideMasters/theme/theme1.xml" Id="R0146159cb445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5266ab285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24cc9e80e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1f3f4571f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56ac619d5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9d43ec95c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1fdb06471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b9e6c8fd14d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c7b25ab7b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SNOWBALL SOFTWARE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−10 333 245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824 562 842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2 299 866 241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7 773 772 219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HAWK INFINITY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HAWK INFINITY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NICKLAS KARLSSON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KÄLLSTRÖM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MATTIAS JÖNSSON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922 182 795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