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dd5bacf46a44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ad5ba0321254a0c"/>
  </p:sldMasterIdLst>
  <p:sldIdLst>
    <p:sldId xmlns:r="http://schemas.openxmlformats.org/officeDocument/2006/relationships" id="256" r:id="Rfec160f37f73411a"/>
    <p:sldId xmlns:r="http://schemas.openxmlformats.org/officeDocument/2006/relationships" id="257" r:id="Re7e35fdfc44a423a"/>
    <p:sldId xmlns:r="http://schemas.openxmlformats.org/officeDocument/2006/relationships" id="258" r:id="Rb3745ecf17bb4764"/>
    <p:sldId xmlns:r="http://schemas.openxmlformats.org/officeDocument/2006/relationships" id="259" r:id="R2d2595c190434e66"/>
    <p:sldId xmlns:r="http://schemas.openxmlformats.org/officeDocument/2006/relationships" id="260" r:id="Rdd20b21613114364"/>
    <p:sldId xmlns:r="http://schemas.openxmlformats.org/officeDocument/2006/relationships" id="261" r:id="R06248fdf0c014967"/>
    <p:sldId xmlns:r="http://schemas.openxmlformats.org/officeDocument/2006/relationships" id="262" r:id="Ref95334fc20c4e4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d5ba0321254a0c" /><Relationship Type="http://schemas.openxmlformats.org/officeDocument/2006/relationships/slide" Target="/ppt/slides/slide1.xml" Id="Rfec160f37f73411a" /><Relationship Type="http://schemas.openxmlformats.org/officeDocument/2006/relationships/slide" Target="/ppt/slides/slide2.xml" Id="Re7e35fdfc44a423a" /><Relationship Type="http://schemas.openxmlformats.org/officeDocument/2006/relationships/slide" Target="/ppt/slides/slide3.xml" Id="Rb3745ecf17bb4764" /><Relationship Type="http://schemas.openxmlformats.org/officeDocument/2006/relationships/slide" Target="/ppt/slides/slide4.xml" Id="R2d2595c190434e66" /><Relationship Type="http://schemas.openxmlformats.org/officeDocument/2006/relationships/slide" Target="/ppt/slides/slide5.xml" Id="Rdd20b21613114364" /><Relationship Type="http://schemas.openxmlformats.org/officeDocument/2006/relationships/slide" Target="/ppt/slides/slide6.xml" Id="R06248fdf0c014967" /><Relationship Type="http://schemas.openxmlformats.org/officeDocument/2006/relationships/slide" Target="/ppt/slides/slide7.xml" Id="Ref95334fc20c4e4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bd66877ad541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a7fe9af1ec4d70" /><Relationship Type="http://schemas.openxmlformats.org/officeDocument/2006/relationships/theme" Target="/ppt/slideMasters/theme/theme1.xml" Id="R4789c606066f4df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fa7fe9af1ec4d7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cfa88e36d14af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155c946cc4412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9da4256032456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17b457ff9d463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16f78e430a4e8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076f986c5f481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62da5f5285470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KOPSTAD OG KURE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KOPSTAD OG KURE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KOPSTAD OG KURE REVISJON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KOPSTAD OG KURE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KOPSTAD OG KURE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KOPSTAD OG KURE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18 229 654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5 103 476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4 073 728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830 098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8 276 725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KOPSTAD OG KURE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KOPSTAD GRUPPEN AS  –  34,9 %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MIA INVEST AS  –  34,9 %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JKR INVEST AS  –  29,2 %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KOPSTAD PETTER  –  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KURE MARIT  –  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RØNNING JANNE KARIN  –  0,3 %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KOPSTAD OG KURE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Bragernes torg 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3017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922 176 647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KOPSTAD OG KURE REVISJON AS</a:t>
            </a:r>
          </a:p>
        </p:txBody>
      </p:sp>
    </p:spTree>
  </p:cSld>
  <p:clrMapOvr>
    <a:masterClrMapping xmlns:a="http://schemas.openxmlformats.org/drawingml/2006/main"/>
  </p:clrMapOvr>
</p:sld>
</file>