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8eea444ea6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932eb5950d4063"/>
  </p:sldMasterIdLst>
  <p:sldIdLst>
    <p:sldId xmlns:r="http://schemas.openxmlformats.org/officeDocument/2006/relationships" id="256" r:id="Rc10af7f6fada4230"/>
    <p:sldId xmlns:r="http://schemas.openxmlformats.org/officeDocument/2006/relationships" id="257" r:id="R5916872a506d4732"/>
    <p:sldId xmlns:r="http://schemas.openxmlformats.org/officeDocument/2006/relationships" id="258" r:id="Rf77e5eca7cef44d2"/>
    <p:sldId xmlns:r="http://schemas.openxmlformats.org/officeDocument/2006/relationships" id="259" r:id="Re7b5e17482df461e"/>
    <p:sldId xmlns:r="http://schemas.openxmlformats.org/officeDocument/2006/relationships" id="260" r:id="R90d569c3018f4497"/>
    <p:sldId xmlns:r="http://schemas.openxmlformats.org/officeDocument/2006/relationships" id="261" r:id="R554430c4e3444ed5"/>
    <p:sldId xmlns:r="http://schemas.openxmlformats.org/officeDocument/2006/relationships" id="262" r:id="R09684bd3f21541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932eb5950d4063" /><Relationship Type="http://schemas.openxmlformats.org/officeDocument/2006/relationships/slide" Target="/ppt/slides/slide1.xml" Id="Rc10af7f6fada4230" /><Relationship Type="http://schemas.openxmlformats.org/officeDocument/2006/relationships/slide" Target="/ppt/slides/slide2.xml" Id="R5916872a506d4732" /><Relationship Type="http://schemas.openxmlformats.org/officeDocument/2006/relationships/slide" Target="/ppt/slides/slide3.xml" Id="Rf77e5eca7cef44d2" /><Relationship Type="http://schemas.openxmlformats.org/officeDocument/2006/relationships/slide" Target="/ppt/slides/slide4.xml" Id="Re7b5e17482df461e" /><Relationship Type="http://schemas.openxmlformats.org/officeDocument/2006/relationships/slide" Target="/ppt/slides/slide5.xml" Id="R90d569c3018f4497" /><Relationship Type="http://schemas.openxmlformats.org/officeDocument/2006/relationships/slide" Target="/ppt/slides/slide6.xml" Id="R554430c4e3444ed5" /><Relationship Type="http://schemas.openxmlformats.org/officeDocument/2006/relationships/slide" Target="/ppt/slides/slide7.xml" Id="R09684bd3f21541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5bf4000d142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b093948644282" /><Relationship Type="http://schemas.openxmlformats.org/officeDocument/2006/relationships/theme" Target="/ppt/slideMasters/theme/theme1.xml" Id="R90532552cdee4e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cb0939486442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aa72b64ee4f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631a6f87446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6216518d049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ae739da0341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e85b091eb42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6fa12d4e44c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99094d6f94c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VEKST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VEKST ØKONOMI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2 607 593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1 151 118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936 382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580 567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1 911 924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HANSKY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Hansen, Bjørkevegen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2068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922 163 618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VEKST ØKONOMI AS</a:t>
            </a:r>
          </a:p>
        </p:txBody>
      </p:sp>
    </p:spTree>
  </p:cSld>
  <p:clrMapOvr>
    <a:masterClrMapping xmlns:a="http://schemas.openxmlformats.org/drawingml/2006/main"/>
  </p:clrMapOvr>
</p:sld>
</file>