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7c012c897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cccb60f1c4ba3"/>
  </p:sldMasterIdLst>
  <p:sldIdLst>
    <p:sldId xmlns:r="http://schemas.openxmlformats.org/officeDocument/2006/relationships" id="256" r:id="R2320771521264104"/>
    <p:sldId xmlns:r="http://schemas.openxmlformats.org/officeDocument/2006/relationships" id="257" r:id="R9616f7962fd642f5"/>
    <p:sldId xmlns:r="http://schemas.openxmlformats.org/officeDocument/2006/relationships" id="258" r:id="Rd7fe63c1d2d646a9"/>
    <p:sldId xmlns:r="http://schemas.openxmlformats.org/officeDocument/2006/relationships" id="259" r:id="Rbc7ab1544d1c4e70"/>
    <p:sldId xmlns:r="http://schemas.openxmlformats.org/officeDocument/2006/relationships" id="260" r:id="Rc670760cdb674466"/>
    <p:sldId xmlns:r="http://schemas.openxmlformats.org/officeDocument/2006/relationships" id="261" r:id="Ra8d025476d4543cb"/>
    <p:sldId xmlns:r="http://schemas.openxmlformats.org/officeDocument/2006/relationships" id="262" r:id="R76d8f3ed9dd5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cccb60f1c4ba3" /><Relationship Type="http://schemas.openxmlformats.org/officeDocument/2006/relationships/slide" Target="/ppt/slides/slide1.xml" Id="R2320771521264104" /><Relationship Type="http://schemas.openxmlformats.org/officeDocument/2006/relationships/slide" Target="/ppt/slides/slide2.xml" Id="R9616f7962fd642f5" /><Relationship Type="http://schemas.openxmlformats.org/officeDocument/2006/relationships/slide" Target="/ppt/slides/slide3.xml" Id="Rd7fe63c1d2d646a9" /><Relationship Type="http://schemas.openxmlformats.org/officeDocument/2006/relationships/slide" Target="/ppt/slides/slide4.xml" Id="Rbc7ab1544d1c4e70" /><Relationship Type="http://schemas.openxmlformats.org/officeDocument/2006/relationships/slide" Target="/ppt/slides/slide5.xml" Id="Rc670760cdb674466" /><Relationship Type="http://schemas.openxmlformats.org/officeDocument/2006/relationships/slide" Target="/ppt/slides/slide6.xml" Id="Ra8d025476d4543cb" /><Relationship Type="http://schemas.openxmlformats.org/officeDocument/2006/relationships/slide" Target="/ppt/slides/slide7.xml" Id="R76d8f3ed9dd5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db040eb5d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9484952e54505" /><Relationship Type="http://schemas.openxmlformats.org/officeDocument/2006/relationships/theme" Target="/ppt/slideMasters/theme/theme1.xml" Id="R1d02b1f20148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9484952e5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91826f074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9414cac18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28858064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18924f77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f9683ca4a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b0a611c56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e8ff8cc0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