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faedbc100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be2f7a69d34ad9"/>
  </p:sldMasterIdLst>
  <p:sldIdLst>
    <p:sldId xmlns:r="http://schemas.openxmlformats.org/officeDocument/2006/relationships" id="256" r:id="R6b5a51ae5c574221"/>
    <p:sldId xmlns:r="http://schemas.openxmlformats.org/officeDocument/2006/relationships" id="257" r:id="Rc025761805164610"/>
    <p:sldId xmlns:r="http://schemas.openxmlformats.org/officeDocument/2006/relationships" id="258" r:id="Rd21998bb8b4d492e"/>
    <p:sldId xmlns:r="http://schemas.openxmlformats.org/officeDocument/2006/relationships" id="259" r:id="Rf429541fdb5c49b7"/>
    <p:sldId xmlns:r="http://schemas.openxmlformats.org/officeDocument/2006/relationships" id="260" r:id="Reb0b93eb064447cb"/>
    <p:sldId xmlns:r="http://schemas.openxmlformats.org/officeDocument/2006/relationships" id="261" r:id="Refc576eb91fc40ab"/>
    <p:sldId xmlns:r="http://schemas.openxmlformats.org/officeDocument/2006/relationships" id="262" r:id="R9e45d3f5bcb6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e2f7a69d34ad9" /><Relationship Type="http://schemas.openxmlformats.org/officeDocument/2006/relationships/slide" Target="/ppt/slides/slide1.xml" Id="R6b5a51ae5c574221" /><Relationship Type="http://schemas.openxmlformats.org/officeDocument/2006/relationships/slide" Target="/ppt/slides/slide2.xml" Id="Rc025761805164610" /><Relationship Type="http://schemas.openxmlformats.org/officeDocument/2006/relationships/slide" Target="/ppt/slides/slide3.xml" Id="Rd21998bb8b4d492e" /><Relationship Type="http://schemas.openxmlformats.org/officeDocument/2006/relationships/slide" Target="/ppt/slides/slide4.xml" Id="Rf429541fdb5c49b7" /><Relationship Type="http://schemas.openxmlformats.org/officeDocument/2006/relationships/slide" Target="/ppt/slides/slide5.xml" Id="Reb0b93eb064447cb" /><Relationship Type="http://schemas.openxmlformats.org/officeDocument/2006/relationships/slide" Target="/ppt/slides/slide6.xml" Id="Refc576eb91fc40ab" /><Relationship Type="http://schemas.openxmlformats.org/officeDocument/2006/relationships/slide" Target="/ppt/slides/slide7.xml" Id="R9e45d3f5bcb6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aa3879bd6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694efe2844ece" /><Relationship Type="http://schemas.openxmlformats.org/officeDocument/2006/relationships/theme" Target="/ppt/slideMasters/theme/theme1.xml" Id="Re3bf47b18ad541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694efe2844e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646c5cdcb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e5d02ee60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42dbd253e45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88cc226eb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4180600b0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714bccfa34f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333f10cf2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DRYPNIR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DRYPNIR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35 299 232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58 854 438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112 766 254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BROKKR AS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TULIP AS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PUTTEN KAPITAL AS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SANDVIKSÅSEN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KICKSIDE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BLAABJERG 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Alfred B Kapitalforvaltning AS, 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