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8e14f07b9c43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1d832842574327"/>
  </p:sldMasterIdLst>
  <p:sldIdLst>
    <p:sldId xmlns:r="http://schemas.openxmlformats.org/officeDocument/2006/relationships" id="256" r:id="Rd10fb706c7604de9"/>
    <p:sldId xmlns:r="http://schemas.openxmlformats.org/officeDocument/2006/relationships" id="257" r:id="R6c9a983ff4fc45d0"/>
    <p:sldId xmlns:r="http://schemas.openxmlformats.org/officeDocument/2006/relationships" id="258" r:id="R86e67d1adb614201"/>
    <p:sldId xmlns:r="http://schemas.openxmlformats.org/officeDocument/2006/relationships" id="259" r:id="Rbc83d28ef3e648dc"/>
    <p:sldId xmlns:r="http://schemas.openxmlformats.org/officeDocument/2006/relationships" id="260" r:id="R62ba1ebb414d4a37"/>
    <p:sldId xmlns:r="http://schemas.openxmlformats.org/officeDocument/2006/relationships" id="261" r:id="R3a0ee751558947c5"/>
    <p:sldId xmlns:r="http://schemas.openxmlformats.org/officeDocument/2006/relationships" id="262" r:id="Rf4365fbb3a6b47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d832842574327" /><Relationship Type="http://schemas.openxmlformats.org/officeDocument/2006/relationships/slide" Target="/ppt/slides/slide1.xml" Id="Rd10fb706c7604de9" /><Relationship Type="http://schemas.openxmlformats.org/officeDocument/2006/relationships/slide" Target="/ppt/slides/slide2.xml" Id="R6c9a983ff4fc45d0" /><Relationship Type="http://schemas.openxmlformats.org/officeDocument/2006/relationships/slide" Target="/ppt/slides/slide3.xml" Id="R86e67d1adb614201" /><Relationship Type="http://schemas.openxmlformats.org/officeDocument/2006/relationships/slide" Target="/ppt/slides/slide4.xml" Id="Rbc83d28ef3e648dc" /><Relationship Type="http://schemas.openxmlformats.org/officeDocument/2006/relationships/slide" Target="/ppt/slides/slide5.xml" Id="R62ba1ebb414d4a37" /><Relationship Type="http://schemas.openxmlformats.org/officeDocument/2006/relationships/slide" Target="/ppt/slides/slide6.xml" Id="R3a0ee751558947c5" /><Relationship Type="http://schemas.openxmlformats.org/officeDocument/2006/relationships/slide" Target="/ppt/slides/slide7.xml" Id="Rf4365fbb3a6b47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e7c8d9a0743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4592a44df4239" /><Relationship Type="http://schemas.openxmlformats.org/officeDocument/2006/relationships/theme" Target="/ppt/slideMasters/theme/theme1.xml" Id="R496e736862d04f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a4592a44df42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ddf58ab7645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96135748c41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5967f8d0544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cbd5e9fa94e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e684b11df4a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948a8514242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8a378505e4b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GABRIELLEN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227 639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49 295 285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50 896 392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GABRIEL REED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RISØE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Gabriel Reed, Måltrostveien 48B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922 110 794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GABRIELLEN AS</a:t>
            </a:r>
          </a:p>
        </p:txBody>
      </p:sp>
    </p:spTree>
  </p:cSld>
  <p:clrMapOvr>
    <a:masterClrMapping xmlns:a="http://schemas.openxmlformats.org/drawingml/2006/main"/>
  </p:clrMapOvr>
</p:sld>
</file>