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cacea229324d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af30acde384867"/>
  </p:sldMasterIdLst>
  <p:sldIdLst>
    <p:sldId xmlns:r="http://schemas.openxmlformats.org/officeDocument/2006/relationships" id="256" r:id="Rf89c3ffc3b4a4a0a"/>
    <p:sldId xmlns:r="http://schemas.openxmlformats.org/officeDocument/2006/relationships" id="257" r:id="R9788d5ddf2564e0b"/>
    <p:sldId xmlns:r="http://schemas.openxmlformats.org/officeDocument/2006/relationships" id="258" r:id="Rdaa126a3f8aa46dd"/>
    <p:sldId xmlns:r="http://schemas.openxmlformats.org/officeDocument/2006/relationships" id="259" r:id="R005869bb56504d6b"/>
    <p:sldId xmlns:r="http://schemas.openxmlformats.org/officeDocument/2006/relationships" id="260" r:id="R999bd37c82074b5c"/>
    <p:sldId xmlns:r="http://schemas.openxmlformats.org/officeDocument/2006/relationships" id="261" r:id="R5f2b3b78e6f64ccd"/>
    <p:sldId xmlns:r="http://schemas.openxmlformats.org/officeDocument/2006/relationships" id="262" r:id="R36f19736134942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af30acde384867" /><Relationship Type="http://schemas.openxmlformats.org/officeDocument/2006/relationships/slide" Target="/ppt/slides/slide1.xml" Id="Rf89c3ffc3b4a4a0a" /><Relationship Type="http://schemas.openxmlformats.org/officeDocument/2006/relationships/slide" Target="/ppt/slides/slide2.xml" Id="R9788d5ddf2564e0b" /><Relationship Type="http://schemas.openxmlformats.org/officeDocument/2006/relationships/slide" Target="/ppt/slides/slide3.xml" Id="Rdaa126a3f8aa46dd" /><Relationship Type="http://schemas.openxmlformats.org/officeDocument/2006/relationships/slide" Target="/ppt/slides/slide4.xml" Id="R005869bb56504d6b" /><Relationship Type="http://schemas.openxmlformats.org/officeDocument/2006/relationships/slide" Target="/ppt/slides/slide5.xml" Id="R999bd37c82074b5c" /><Relationship Type="http://schemas.openxmlformats.org/officeDocument/2006/relationships/slide" Target="/ppt/slides/slide6.xml" Id="R5f2b3b78e6f64ccd" /><Relationship Type="http://schemas.openxmlformats.org/officeDocument/2006/relationships/slide" Target="/ppt/slides/slide7.xml" Id="R36f19736134942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08737096cb4c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642a330a743f9" /><Relationship Type="http://schemas.openxmlformats.org/officeDocument/2006/relationships/theme" Target="/ppt/slideMasters/theme/theme1.xml" Id="Recd4e2bda8a249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a642a330a743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01a765e3148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a5584673c46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20cc85f9b47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3470244b741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03b9d24a947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f6e8c28de41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54673a54e47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POV INVEST AS ble etablert [år] og holder til i Namsskogan.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6 569 498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70 263 810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70 276 276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VOLLAN PER OTTO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Otto Vollan, Finnvolldalsveien 431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7890 Namsskogan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922 107 092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