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4bb672c59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c1e9c24764a76"/>
  </p:sldMasterIdLst>
  <p:sldIdLst>
    <p:sldId xmlns:r="http://schemas.openxmlformats.org/officeDocument/2006/relationships" id="256" r:id="Rf11fe8dd6abf4db4"/>
    <p:sldId xmlns:r="http://schemas.openxmlformats.org/officeDocument/2006/relationships" id="257" r:id="Rc2626d049b564d7e"/>
    <p:sldId xmlns:r="http://schemas.openxmlformats.org/officeDocument/2006/relationships" id="258" r:id="R62ad1da3e2ec4f1f"/>
    <p:sldId xmlns:r="http://schemas.openxmlformats.org/officeDocument/2006/relationships" id="259" r:id="R7dce4559eadb4737"/>
    <p:sldId xmlns:r="http://schemas.openxmlformats.org/officeDocument/2006/relationships" id="260" r:id="Rff867fd902fe4fc0"/>
    <p:sldId xmlns:r="http://schemas.openxmlformats.org/officeDocument/2006/relationships" id="261" r:id="Rcd374987c0bf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c1e9c24764a76" /><Relationship Type="http://schemas.openxmlformats.org/officeDocument/2006/relationships/slide" Target="/ppt/slides/slide1.xml" Id="Rf11fe8dd6abf4db4" /><Relationship Type="http://schemas.openxmlformats.org/officeDocument/2006/relationships/slide" Target="/ppt/slides/slide2.xml" Id="Rc2626d049b564d7e" /><Relationship Type="http://schemas.openxmlformats.org/officeDocument/2006/relationships/slide" Target="/ppt/slides/slide3.xml" Id="R62ad1da3e2ec4f1f" /><Relationship Type="http://schemas.openxmlformats.org/officeDocument/2006/relationships/slide" Target="/ppt/slides/slide4.xml" Id="R7dce4559eadb4737" /><Relationship Type="http://schemas.openxmlformats.org/officeDocument/2006/relationships/slide" Target="/ppt/slides/slide5.xml" Id="Rff867fd902fe4fc0" /><Relationship Type="http://schemas.openxmlformats.org/officeDocument/2006/relationships/slide" Target="/ppt/slides/slide6.xml" Id="Rcd374987c0bf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4ab221534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ff7346f0d4883" /><Relationship Type="http://schemas.openxmlformats.org/officeDocument/2006/relationships/theme" Target="/ppt/slideMasters/theme/theme1.xml" Id="R240f95740684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ff7346f0d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c9c67f07040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e5a7f940c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8869f07f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4e145e3c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aea2d3d8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4a6149996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Hansens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AS</a:t>
            </a:r>
          </a:p>
        </p:txBody>
      </p:sp>
    </p:spTree>
  </p:cSld>
  <p:clrMapOvr>
    <a:masterClrMapping xmlns:a="http://schemas.openxmlformats.org/drawingml/2006/main"/>
  </p:clrMapOvr>
</p:sld>
</file>