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c8985e413a49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a28cec7844614"/>
  </p:sldMasterIdLst>
  <p:sldIdLst>
    <p:sldId xmlns:r="http://schemas.openxmlformats.org/officeDocument/2006/relationships" id="256" r:id="Ra155b9fb386946d4"/>
    <p:sldId xmlns:r="http://schemas.openxmlformats.org/officeDocument/2006/relationships" id="257" r:id="R74247084784240f3"/>
    <p:sldId xmlns:r="http://schemas.openxmlformats.org/officeDocument/2006/relationships" id="258" r:id="R2273b27e621f4f08"/>
    <p:sldId xmlns:r="http://schemas.openxmlformats.org/officeDocument/2006/relationships" id="259" r:id="R5c1d4f9ecf984fb1"/>
    <p:sldId xmlns:r="http://schemas.openxmlformats.org/officeDocument/2006/relationships" id="260" r:id="R8f90a939545e47cd"/>
    <p:sldId xmlns:r="http://schemas.openxmlformats.org/officeDocument/2006/relationships" id="261" r:id="R6574b55a52134b47"/>
    <p:sldId xmlns:r="http://schemas.openxmlformats.org/officeDocument/2006/relationships" id="262" r:id="R4188576f2db44f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a28cec7844614" /><Relationship Type="http://schemas.openxmlformats.org/officeDocument/2006/relationships/slide" Target="/ppt/slides/slide1.xml" Id="Ra155b9fb386946d4" /><Relationship Type="http://schemas.openxmlformats.org/officeDocument/2006/relationships/slide" Target="/ppt/slides/slide2.xml" Id="R74247084784240f3" /><Relationship Type="http://schemas.openxmlformats.org/officeDocument/2006/relationships/slide" Target="/ppt/slides/slide3.xml" Id="R2273b27e621f4f08" /><Relationship Type="http://schemas.openxmlformats.org/officeDocument/2006/relationships/slide" Target="/ppt/slides/slide4.xml" Id="R5c1d4f9ecf984fb1" /><Relationship Type="http://schemas.openxmlformats.org/officeDocument/2006/relationships/slide" Target="/ppt/slides/slide5.xml" Id="R8f90a939545e47cd" /><Relationship Type="http://schemas.openxmlformats.org/officeDocument/2006/relationships/slide" Target="/ppt/slides/slide6.xml" Id="R6574b55a52134b47" /><Relationship Type="http://schemas.openxmlformats.org/officeDocument/2006/relationships/slide" Target="/ppt/slides/slide7.xml" Id="R4188576f2db44f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12c8a49914f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4c5598fb472e" /><Relationship Type="http://schemas.openxmlformats.org/officeDocument/2006/relationships/theme" Target="/ppt/slideMasters/theme/theme1.xml" Id="R920ffd75511941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f64c5598fb47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f2dd147cf46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9153504c146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e47c6bc00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a8ee3f935e42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3d5565e4fe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a6a4d70ca4b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19d8f0d054c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T.W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T.W INVEST AS ble etablert [år] og holder til i Dalsøyra.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1 558 432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1 580 857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3 144 341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 TRYGVE  –  70,0 %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Fensfjordvegen 1621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5960 Dalsøyra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921 968 124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T.W INVEST AS</a:t>
            </a:r>
          </a:p>
        </p:txBody>
      </p:sp>
    </p:spTree>
  </p:cSld>
  <p:clrMapOvr>
    <a:masterClrMapping xmlns:a="http://schemas.openxmlformats.org/drawingml/2006/main"/>
  </p:clrMapOvr>
</p:sld>
</file>