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e5873d412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eac1c91ae496b"/>
  </p:sldMasterIdLst>
  <p:sldIdLst>
    <p:sldId xmlns:r="http://schemas.openxmlformats.org/officeDocument/2006/relationships" id="256" r:id="R92f285f1b3814f6a"/>
    <p:sldId xmlns:r="http://schemas.openxmlformats.org/officeDocument/2006/relationships" id="257" r:id="R9818e47fc89b46d9"/>
    <p:sldId xmlns:r="http://schemas.openxmlformats.org/officeDocument/2006/relationships" id="258" r:id="Rc6a451e04f0347f2"/>
    <p:sldId xmlns:r="http://schemas.openxmlformats.org/officeDocument/2006/relationships" id="259" r:id="R2d0582b712cf4dcf"/>
    <p:sldId xmlns:r="http://schemas.openxmlformats.org/officeDocument/2006/relationships" id="260" r:id="Raf37a905ca9f484f"/>
    <p:sldId xmlns:r="http://schemas.openxmlformats.org/officeDocument/2006/relationships" id="261" r:id="R25b5c8190402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eac1c91ae496b" /><Relationship Type="http://schemas.openxmlformats.org/officeDocument/2006/relationships/slide" Target="/ppt/slides/slide1.xml" Id="R92f285f1b3814f6a" /><Relationship Type="http://schemas.openxmlformats.org/officeDocument/2006/relationships/slide" Target="/ppt/slides/slide2.xml" Id="R9818e47fc89b46d9" /><Relationship Type="http://schemas.openxmlformats.org/officeDocument/2006/relationships/slide" Target="/ppt/slides/slide3.xml" Id="Rc6a451e04f0347f2" /><Relationship Type="http://schemas.openxmlformats.org/officeDocument/2006/relationships/slide" Target="/ppt/slides/slide4.xml" Id="R2d0582b712cf4dcf" /><Relationship Type="http://schemas.openxmlformats.org/officeDocument/2006/relationships/slide" Target="/ppt/slides/slide5.xml" Id="Raf37a905ca9f484f" /><Relationship Type="http://schemas.openxmlformats.org/officeDocument/2006/relationships/slide" Target="/ppt/slides/slide6.xml" Id="R25b5c8190402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cbe71b339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709294e64f1e" /><Relationship Type="http://schemas.openxmlformats.org/officeDocument/2006/relationships/theme" Target="/ppt/slideMasters/theme/theme1.xml" Id="R4bf2fc5d900a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5709294e6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6a746fa8a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6c319200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92ec56892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e7b8aa07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9a62e65c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c2276fedd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