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c4772faf7446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1428bb45ba4bdd"/>
  </p:sldMasterIdLst>
  <p:sldIdLst>
    <p:sldId xmlns:r="http://schemas.openxmlformats.org/officeDocument/2006/relationships" id="256" r:id="Re86d62496881467a"/>
    <p:sldId xmlns:r="http://schemas.openxmlformats.org/officeDocument/2006/relationships" id="257" r:id="Re44da489c45646a5"/>
    <p:sldId xmlns:r="http://schemas.openxmlformats.org/officeDocument/2006/relationships" id="258" r:id="R8d18e71fb1d34652"/>
    <p:sldId xmlns:r="http://schemas.openxmlformats.org/officeDocument/2006/relationships" id="259" r:id="Ra110121c4c354549"/>
    <p:sldId xmlns:r="http://schemas.openxmlformats.org/officeDocument/2006/relationships" id="260" r:id="R7b1c84edfdaa4f50"/>
    <p:sldId xmlns:r="http://schemas.openxmlformats.org/officeDocument/2006/relationships" id="261" r:id="Rfeb84000b5b84d90"/>
    <p:sldId xmlns:r="http://schemas.openxmlformats.org/officeDocument/2006/relationships" id="262" r:id="R03d81c3cc92c43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428bb45ba4bdd" /><Relationship Type="http://schemas.openxmlformats.org/officeDocument/2006/relationships/slide" Target="/ppt/slides/slide1.xml" Id="Re86d62496881467a" /><Relationship Type="http://schemas.openxmlformats.org/officeDocument/2006/relationships/slide" Target="/ppt/slides/slide2.xml" Id="Re44da489c45646a5" /><Relationship Type="http://schemas.openxmlformats.org/officeDocument/2006/relationships/slide" Target="/ppt/slides/slide3.xml" Id="R8d18e71fb1d34652" /><Relationship Type="http://schemas.openxmlformats.org/officeDocument/2006/relationships/slide" Target="/ppt/slides/slide4.xml" Id="Ra110121c4c354549" /><Relationship Type="http://schemas.openxmlformats.org/officeDocument/2006/relationships/slide" Target="/ppt/slides/slide5.xml" Id="R7b1c84edfdaa4f50" /><Relationship Type="http://schemas.openxmlformats.org/officeDocument/2006/relationships/slide" Target="/ppt/slides/slide6.xml" Id="Rfeb84000b5b84d90" /><Relationship Type="http://schemas.openxmlformats.org/officeDocument/2006/relationships/slide" Target="/ppt/slides/slide7.xml" Id="R03d81c3cc92c43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8ee9705594a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42d0448dd4791" /><Relationship Type="http://schemas.openxmlformats.org/officeDocument/2006/relationships/theme" Target="/ppt/slideMasters/theme/theme1.xml" Id="R243dcf0540ea49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b42d0448dd47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d7c9ec7f341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9b059f96148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b4ca076474f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da5a5b54449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149c2232444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2e8cb5adc4c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bb94579124b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ELWE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ELWE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7 427 181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7 531 292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921 967 993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ELWE INVEST AS</a:t>
            </a:r>
          </a:p>
        </p:txBody>
      </p:sp>
    </p:spTree>
  </p:cSld>
  <p:clrMapOvr>
    <a:masterClrMapping xmlns:a="http://schemas.openxmlformats.org/drawingml/2006/main"/>
  </p:clrMapOvr>
</p:sld>
</file>