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eb6b4cdac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86d6877692448f"/>
  </p:sldMasterIdLst>
  <p:sldIdLst>
    <p:sldId xmlns:r="http://schemas.openxmlformats.org/officeDocument/2006/relationships" id="256" r:id="Rbe67021c5f2f45a8"/>
    <p:sldId xmlns:r="http://schemas.openxmlformats.org/officeDocument/2006/relationships" id="257" r:id="R44144bb19a344ca8"/>
    <p:sldId xmlns:r="http://schemas.openxmlformats.org/officeDocument/2006/relationships" id="258" r:id="Rfc032c77afb84820"/>
    <p:sldId xmlns:r="http://schemas.openxmlformats.org/officeDocument/2006/relationships" id="259" r:id="R18bf98fa05ee429f"/>
    <p:sldId xmlns:r="http://schemas.openxmlformats.org/officeDocument/2006/relationships" id="260" r:id="Ra16fa3ef37684367"/>
    <p:sldId xmlns:r="http://schemas.openxmlformats.org/officeDocument/2006/relationships" id="261" r:id="R48a37daaadcb4af8"/>
    <p:sldId xmlns:r="http://schemas.openxmlformats.org/officeDocument/2006/relationships" id="262" r:id="R74c70db5c3d6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6d6877692448f" /><Relationship Type="http://schemas.openxmlformats.org/officeDocument/2006/relationships/slide" Target="/ppt/slides/slide1.xml" Id="Rbe67021c5f2f45a8" /><Relationship Type="http://schemas.openxmlformats.org/officeDocument/2006/relationships/slide" Target="/ppt/slides/slide2.xml" Id="R44144bb19a344ca8" /><Relationship Type="http://schemas.openxmlformats.org/officeDocument/2006/relationships/slide" Target="/ppt/slides/slide3.xml" Id="Rfc032c77afb84820" /><Relationship Type="http://schemas.openxmlformats.org/officeDocument/2006/relationships/slide" Target="/ppt/slides/slide4.xml" Id="R18bf98fa05ee429f" /><Relationship Type="http://schemas.openxmlformats.org/officeDocument/2006/relationships/slide" Target="/ppt/slides/slide5.xml" Id="Ra16fa3ef37684367" /><Relationship Type="http://schemas.openxmlformats.org/officeDocument/2006/relationships/slide" Target="/ppt/slides/slide6.xml" Id="R48a37daaadcb4af8" /><Relationship Type="http://schemas.openxmlformats.org/officeDocument/2006/relationships/slide" Target="/ppt/slides/slide7.xml" Id="R74c70db5c3d6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fb677b4c9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ccaed7944c6b" /><Relationship Type="http://schemas.openxmlformats.org/officeDocument/2006/relationships/theme" Target="/ppt/slideMasters/theme/theme1.xml" Id="R39881d3cad5d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eccaed794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0c3f0730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a2394f938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4b083565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86752a2f2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af352bbb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4b64469c9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34ad0ca5c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