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faf306008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f4c4970ec4d90"/>
  </p:sldMasterIdLst>
  <p:sldIdLst>
    <p:sldId xmlns:r="http://schemas.openxmlformats.org/officeDocument/2006/relationships" id="256" r:id="R1a14acca12c14ee7"/>
    <p:sldId xmlns:r="http://schemas.openxmlformats.org/officeDocument/2006/relationships" id="257" r:id="R3d1aa138ce9e484a"/>
    <p:sldId xmlns:r="http://schemas.openxmlformats.org/officeDocument/2006/relationships" id="258" r:id="Rf3fd014d370b4c0d"/>
    <p:sldId xmlns:r="http://schemas.openxmlformats.org/officeDocument/2006/relationships" id="259" r:id="R901f651be2ba47fe"/>
    <p:sldId xmlns:r="http://schemas.openxmlformats.org/officeDocument/2006/relationships" id="260" r:id="R7fd2b07ac3ab4236"/>
    <p:sldId xmlns:r="http://schemas.openxmlformats.org/officeDocument/2006/relationships" id="261" r:id="Rdad016d060274658"/>
    <p:sldId xmlns:r="http://schemas.openxmlformats.org/officeDocument/2006/relationships" id="262" r:id="R356bc23fae71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f4c4970ec4d90" /><Relationship Type="http://schemas.openxmlformats.org/officeDocument/2006/relationships/slide" Target="/ppt/slides/slide1.xml" Id="R1a14acca12c14ee7" /><Relationship Type="http://schemas.openxmlformats.org/officeDocument/2006/relationships/slide" Target="/ppt/slides/slide2.xml" Id="R3d1aa138ce9e484a" /><Relationship Type="http://schemas.openxmlformats.org/officeDocument/2006/relationships/slide" Target="/ppt/slides/slide3.xml" Id="Rf3fd014d370b4c0d" /><Relationship Type="http://schemas.openxmlformats.org/officeDocument/2006/relationships/slide" Target="/ppt/slides/slide4.xml" Id="R901f651be2ba47fe" /><Relationship Type="http://schemas.openxmlformats.org/officeDocument/2006/relationships/slide" Target="/ppt/slides/slide5.xml" Id="R7fd2b07ac3ab4236" /><Relationship Type="http://schemas.openxmlformats.org/officeDocument/2006/relationships/slide" Target="/ppt/slides/slide6.xml" Id="Rdad016d060274658" /><Relationship Type="http://schemas.openxmlformats.org/officeDocument/2006/relationships/slide" Target="/ppt/slides/slide7.xml" Id="R356bc23fae71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836e7236b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3f6e4c5b4558" /><Relationship Type="http://schemas.openxmlformats.org/officeDocument/2006/relationships/theme" Target="/ppt/slideMasters/theme/theme1.xml" Id="R8de49341dbf0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d3f6e4c5b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beea05d09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2863fe521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7c07fc2b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51580bfb5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45eb5010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61944ebe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4d5c6a78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46 542 592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49 671 169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NINA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