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54a5c45cb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573223657472c"/>
  </p:sldMasterIdLst>
  <p:sldIdLst>
    <p:sldId xmlns:r="http://schemas.openxmlformats.org/officeDocument/2006/relationships" id="256" r:id="R27d46feee8fd4a45"/>
    <p:sldId xmlns:r="http://schemas.openxmlformats.org/officeDocument/2006/relationships" id="257" r:id="R0943cd116b32486f"/>
    <p:sldId xmlns:r="http://schemas.openxmlformats.org/officeDocument/2006/relationships" id="258" r:id="R5f1f9cc0d6cc4742"/>
    <p:sldId xmlns:r="http://schemas.openxmlformats.org/officeDocument/2006/relationships" id="259" r:id="R7a322fd47f6044dc"/>
    <p:sldId xmlns:r="http://schemas.openxmlformats.org/officeDocument/2006/relationships" id="260" r:id="R3a15df7a55324286"/>
    <p:sldId xmlns:r="http://schemas.openxmlformats.org/officeDocument/2006/relationships" id="261" r:id="Red7597d5cd994d97"/>
    <p:sldId xmlns:r="http://schemas.openxmlformats.org/officeDocument/2006/relationships" id="262" r:id="Ra6e6f07b4639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573223657472c" /><Relationship Type="http://schemas.openxmlformats.org/officeDocument/2006/relationships/slide" Target="/ppt/slides/slide1.xml" Id="R27d46feee8fd4a45" /><Relationship Type="http://schemas.openxmlformats.org/officeDocument/2006/relationships/slide" Target="/ppt/slides/slide2.xml" Id="R0943cd116b32486f" /><Relationship Type="http://schemas.openxmlformats.org/officeDocument/2006/relationships/slide" Target="/ppt/slides/slide3.xml" Id="R5f1f9cc0d6cc4742" /><Relationship Type="http://schemas.openxmlformats.org/officeDocument/2006/relationships/slide" Target="/ppt/slides/slide4.xml" Id="R7a322fd47f6044dc" /><Relationship Type="http://schemas.openxmlformats.org/officeDocument/2006/relationships/slide" Target="/ppt/slides/slide5.xml" Id="R3a15df7a55324286" /><Relationship Type="http://schemas.openxmlformats.org/officeDocument/2006/relationships/slide" Target="/ppt/slides/slide6.xml" Id="Red7597d5cd994d97" /><Relationship Type="http://schemas.openxmlformats.org/officeDocument/2006/relationships/slide" Target="/ppt/slides/slide7.xml" Id="Ra6e6f07b4639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0e42a67ad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0cdb317a4453c" /><Relationship Type="http://schemas.openxmlformats.org/officeDocument/2006/relationships/theme" Target="/ppt/slideMasters/theme/theme1.xml" Id="R99189911c031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0cdb317a4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6ade4805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0b74cb3e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10774943a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b92acf0b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2933121c4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c3914917f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d65f1c5ab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KKA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473 487 975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473 290 704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473 021 564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1 336 047 000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1 618 097 125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KATHARINA KVASNES ANDRESEN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921 903 766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KKA AS</a:t>
            </a:r>
          </a:p>
        </p:txBody>
      </p:sp>
    </p:spTree>
  </p:cSld>
  <p:clrMapOvr>
    <a:masterClrMapping xmlns:a="http://schemas.openxmlformats.org/drawingml/2006/main"/>
  </p:clrMapOvr>
</p:sld>
</file>