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58eb72c0b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c0318931b4a54"/>
  </p:sldMasterIdLst>
  <p:sldIdLst>
    <p:sldId xmlns:r="http://schemas.openxmlformats.org/officeDocument/2006/relationships" id="256" r:id="R3f4929fa1fdf4adb"/>
    <p:sldId xmlns:r="http://schemas.openxmlformats.org/officeDocument/2006/relationships" id="257" r:id="R85d3805c7f6b4b94"/>
    <p:sldId xmlns:r="http://schemas.openxmlformats.org/officeDocument/2006/relationships" id="258" r:id="Rcfb0e3ed4b284288"/>
    <p:sldId xmlns:r="http://schemas.openxmlformats.org/officeDocument/2006/relationships" id="259" r:id="R19b153c01c6244be"/>
    <p:sldId xmlns:r="http://schemas.openxmlformats.org/officeDocument/2006/relationships" id="260" r:id="R7970fbfed9db4148"/>
    <p:sldId xmlns:r="http://schemas.openxmlformats.org/officeDocument/2006/relationships" id="261" r:id="R7ff6ddb63ab14dc2"/>
    <p:sldId xmlns:r="http://schemas.openxmlformats.org/officeDocument/2006/relationships" id="262" r:id="Rdc3c751ed814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c0318931b4a54" /><Relationship Type="http://schemas.openxmlformats.org/officeDocument/2006/relationships/slide" Target="/ppt/slides/slide1.xml" Id="R3f4929fa1fdf4adb" /><Relationship Type="http://schemas.openxmlformats.org/officeDocument/2006/relationships/slide" Target="/ppt/slides/slide2.xml" Id="R85d3805c7f6b4b94" /><Relationship Type="http://schemas.openxmlformats.org/officeDocument/2006/relationships/slide" Target="/ppt/slides/slide3.xml" Id="Rcfb0e3ed4b284288" /><Relationship Type="http://schemas.openxmlformats.org/officeDocument/2006/relationships/slide" Target="/ppt/slides/slide4.xml" Id="R19b153c01c6244be" /><Relationship Type="http://schemas.openxmlformats.org/officeDocument/2006/relationships/slide" Target="/ppt/slides/slide5.xml" Id="R7970fbfed9db4148" /><Relationship Type="http://schemas.openxmlformats.org/officeDocument/2006/relationships/slide" Target="/ppt/slides/slide6.xml" Id="R7ff6ddb63ab14dc2" /><Relationship Type="http://schemas.openxmlformats.org/officeDocument/2006/relationships/slide" Target="/ppt/slides/slide7.xml" Id="Rdc3c751ed814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dd88338d5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23c081864326" /><Relationship Type="http://schemas.openxmlformats.org/officeDocument/2006/relationships/theme" Target="/ppt/slideMasters/theme/theme1.xml" Id="R33bed6dc651e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d23c08186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8fff45724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5da3d833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0aaffb0a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e678ba52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8775a0301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43f5a1e6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b0d7b41bc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149 307 876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148 553 744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1 395 444 666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1 533 767 143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ANDRESEN-THOMPSON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921 903 553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AGA AS</a:t>
            </a:r>
          </a:p>
        </p:txBody>
      </p:sp>
    </p:spTree>
  </p:cSld>
  <p:clrMapOvr>
    <a:masterClrMapping xmlns:a="http://schemas.openxmlformats.org/drawingml/2006/main"/>
  </p:clrMapOvr>
</p:sld>
</file>