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a60a0736394d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2decdeda504176"/>
  </p:sldMasterIdLst>
  <p:sldIdLst>
    <p:sldId xmlns:r="http://schemas.openxmlformats.org/officeDocument/2006/relationships" id="256" r:id="R5608c929874b4096"/>
    <p:sldId xmlns:r="http://schemas.openxmlformats.org/officeDocument/2006/relationships" id="257" r:id="Rac0fd41628504c2d"/>
    <p:sldId xmlns:r="http://schemas.openxmlformats.org/officeDocument/2006/relationships" id="258" r:id="R917f7a78922444e5"/>
    <p:sldId xmlns:r="http://schemas.openxmlformats.org/officeDocument/2006/relationships" id="259" r:id="R83fa8271d0eb46c9"/>
    <p:sldId xmlns:r="http://schemas.openxmlformats.org/officeDocument/2006/relationships" id="260" r:id="Rbc6c51347b6d4cf4"/>
    <p:sldId xmlns:r="http://schemas.openxmlformats.org/officeDocument/2006/relationships" id="261" r:id="R693f1c7b435c47a5"/>
    <p:sldId xmlns:r="http://schemas.openxmlformats.org/officeDocument/2006/relationships" id="262" r:id="Rf062c94fa88547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2decdeda504176" /><Relationship Type="http://schemas.openxmlformats.org/officeDocument/2006/relationships/slide" Target="/ppt/slides/slide1.xml" Id="R5608c929874b4096" /><Relationship Type="http://schemas.openxmlformats.org/officeDocument/2006/relationships/slide" Target="/ppt/slides/slide2.xml" Id="Rac0fd41628504c2d" /><Relationship Type="http://schemas.openxmlformats.org/officeDocument/2006/relationships/slide" Target="/ppt/slides/slide3.xml" Id="R917f7a78922444e5" /><Relationship Type="http://schemas.openxmlformats.org/officeDocument/2006/relationships/slide" Target="/ppt/slides/slide4.xml" Id="R83fa8271d0eb46c9" /><Relationship Type="http://schemas.openxmlformats.org/officeDocument/2006/relationships/slide" Target="/ppt/slides/slide5.xml" Id="Rbc6c51347b6d4cf4" /><Relationship Type="http://schemas.openxmlformats.org/officeDocument/2006/relationships/slide" Target="/ppt/slides/slide6.xml" Id="R693f1c7b435c47a5" /><Relationship Type="http://schemas.openxmlformats.org/officeDocument/2006/relationships/slide" Target="/ppt/slides/slide7.xml" Id="Rf062c94fa88547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1fa2a7a27a41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41e21a0064c8e" /><Relationship Type="http://schemas.openxmlformats.org/officeDocument/2006/relationships/theme" Target="/ppt/slideMasters/theme/theme1.xml" Id="R2357386e69e645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441e21a0064c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fab85a825a4c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f3d975a93343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a0971186a4f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c9e8de50e347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6dac81aab49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9914ac2a964d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b563003ab49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LANGSETH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LANGSETH GRUPPEN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−239 017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5 754 128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17 352 135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30 332 636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FREWILLA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BILLINGS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GRENNESS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HELBRA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Ryensvingen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921 881 053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GRUPPEN AS</a:t>
            </a:r>
          </a:p>
        </p:txBody>
      </p:sp>
    </p:spTree>
  </p:cSld>
  <p:clrMapOvr>
    <a:masterClrMapping xmlns:a="http://schemas.openxmlformats.org/drawingml/2006/main"/>
  </p:clrMapOvr>
</p:sld>
</file>