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ac8e3b442148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24461aee264f39"/>
  </p:sldMasterIdLst>
  <p:sldIdLst>
    <p:sldId xmlns:r="http://schemas.openxmlformats.org/officeDocument/2006/relationships" id="256" r:id="R7045bf075e8c471d"/>
    <p:sldId xmlns:r="http://schemas.openxmlformats.org/officeDocument/2006/relationships" id="257" r:id="R91b64cd0f7404336"/>
    <p:sldId xmlns:r="http://schemas.openxmlformats.org/officeDocument/2006/relationships" id="258" r:id="Rc736364135844a21"/>
    <p:sldId xmlns:r="http://schemas.openxmlformats.org/officeDocument/2006/relationships" id="259" r:id="Ra32c620d806e409a"/>
    <p:sldId xmlns:r="http://schemas.openxmlformats.org/officeDocument/2006/relationships" id="260" r:id="R40cf324a845e4d15"/>
    <p:sldId xmlns:r="http://schemas.openxmlformats.org/officeDocument/2006/relationships" id="261" r:id="Rfc08878851834e32"/>
    <p:sldId xmlns:r="http://schemas.openxmlformats.org/officeDocument/2006/relationships" id="262" r:id="R348b70e6e704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4461aee264f39" /><Relationship Type="http://schemas.openxmlformats.org/officeDocument/2006/relationships/slide" Target="/ppt/slides/slide1.xml" Id="R7045bf075e8c471d" /><Relationship Type="http://schemas.openxmlformats.org/officeDocument/2006/relationships/slide" Target="/ppt/slides/slide2.xml" Id="R91b64cd0f7404336" /><Relationship Type="http://schemas.openxmlformats.org/officeDocument/2006/relationships/slide" Target="/ppt/slides/slide3.xml" Id="Rc736364135844a21" /><Relationship Type="http://schemas.openxmlformats.org/officeDocument/2006/relationships/slide" Target="/ppt/slides/slide4.xml" Id="Ra32c620d806e409a" /><Relationship Type="http://schemas.openxmlformats.org/officeDocument/2006/relationships/slide" Target="/ppt/slides/slide5.xml" Id="R40cf324a845e4d15" /><Relationship Type="http://schemas.openxmlformats.org/officeDocument/2006/relationships/slide" Target="/ppt/slides/slide6.xml" Id="Rfc08878851834e32" /><Relationship Type="http://schemas.openxmlformats.org/officeDocument/2006/relationships/slide" Target="/ppt/slides/slide7.xml" Id="R348b70e6e704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f0f68d293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34d2183e4402d" /><Relationship Type="http://schemas.openxmlformats.org/officeDocument/2006/relationships/theme" Target="/ppt/slideMasters/theme/theme1.xml" Id="R307c3de05b91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134d2183e440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363e2bfe2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0721cabdf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bdc028ecb46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c94eb2a71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007e369be46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5f6b04abd4c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276cd602140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5 263 312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107 626 983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108 550 336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BODIL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