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0d7a58d00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21f353012148a5"/>
  </p:sldMasterIdLst>
  <p:sldIdLst>
    <p:sldId xmlns:r="http://schemas.openxmlformats.org/officeDocument/2006/relationships" id="256" r:id="R6d98eed06e7c4b83"/>
    <p:sldId xmlns:r="http://schemas.openxmlformats.org/officeDocument/2006/relationships" id="257" r:id="Rd840981aac344fc2"/>
    <p:sldId xmlns:r="http://schemas.openxmlformats.org/officeDocument/2006/relationships" id="258" r:id="R3b51cf81a26f4314"/>
    <p:sldId xmlns:r="http://schemas.openxmlformats.org/officeDocument/2006/relationships" id="259" r:id="R7f5dc8900ead47b8"/>
    <p:sldId xmlns:r="http://schemas.openxmlformats.org/officeDocument/2006/relationships" id="260" r:id="R89b671a11b494254"/>
    <p:sldId xmlns:r="http://schemas.openxmlformats.org/officeDocument/2006/relationships" id="261" r:id="Rb87e8b16b6ad4428"/>
    <p:sldId xmlns:r="http://schemas.openxmlformats.org/officeDocument/2006/relationships" id="262" r:id="R4f08c5f02191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21f353012148a5" /><Relationship Type="http://schemas.openxmlformats.org/officeDocument/2006/relationships/slide" Target="/ppt/slides/slide1.xml" Id="R6d98eed06e7c4b83" /><Relationship Type="http://schemas.openxmlformats.org/officeDocument/2006/relationships/slide" Target="/ppt/slides/slide2.xml" Id="Rd840981aac344fc2" /><Relationship Type="http://schemas.openxmlformats.org/officeDocument/2006/relationships/slide" Target="/ppt/slides/slide3.xml" Id="R3b51cf81a26f4314" /><Relationship Type="http://schemas.openxmlformats.org/officeDocument/2006/relationships/slide" Target="/ppt/slides/slide4.xml" Id="R7f5dc8900ead47b8" /><Relationship Type="http://schemas.openxmlformats.org/officeDocument/2006/relationships/slide" Target="/ppt/slides/slide5.xml" Id="R89b671a11b494254" /><Relationship Type="http://schemas.openxmlformats.org/officeDocument/2006/relationships/slide" Target="/ppt/slides/slide6.xml" Id="Rb87e8b16b6ad4428" /><Relationship Type="http://schemas.openxmlformats.org/officeDocument/2006/relationships/slide" Target="/ppt/slides/slide7.xml" Id="R4f08c5f02191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2d665d7dd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82857ff5463a" /><Relationship Type="http://schemas.openxmlformats.org/officeDocument/2006/relationships/theme" Target="/ppt/slideMasters/theme/theme1.xml" Id="R3e5026c51b6b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4c82857ff5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cc75f373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c2a50e98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753152350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0a8f50209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c2d3dede41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e492ba2a5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69fdbaf9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