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64fbc8765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d462852524ba7"/>
  </p:sldMasterIdLst>
  <p:sldIdLst>
    <p:sldId xmlns:r="http://schemas.openxmlformats.org/officeDocument/2006/relationships" id="256" r:id="Rd46c85e7f3a5409e"/>
    <p:sldId xmlns:r="http://schemas.openxmlformats.org/officeDocument/2006/relationships" id="257" r:id="R8bec7b4d38fb4fd4"/>
    <p:sldId xmlns:r="http://schemas.openxmlformats.org/officeDocument/2006/relationships" id="258" r:id="Rd79e5514c1b743f9"/>
    <p:sldId xmlns:r="http://schemas.openxmlformats.org/officeDocument/2006/relationships" id="259" r:id="R28dfe4b99c534bd8"/>
    <p:sldId xmlns:r="http://schemas.openxmlformats.org/officeDocument/2006/relationships" id="260" r:id="R6439c691d11d41c8"/>
    <p:sldId xmlns:r="http://schemas.openxmlformats.org/officeDocument/2006/relationships" id="261" r:id="R8629f56fb5394a22"/>
    <p:sldId xmlns:r="http://schemas.openxmlformats.org/officeDocument/2006/relationships" id="262" r:id="R0e32355e7f94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d462852524ba7" /><Relationship Type="http://schemas.openxmlformats.org/officeDocument/2006/relationships/slide" Target="/ppt/slides/slide1.xml" Id="Rd46c85e7f3a5409e" /><Relationship Type="http://schemas.openxmlformats.org/officeDocument/2006/relationships/slide" Target="/ppt/slides/slide2.xml" Id="R8bec7b4d38fb4fd4" /><Relationship Type="http://schemas.openxmlformats.org/officeDocument/2006/relationships/slide" Target="/ppt/slides/slide3.xml" Id="Rd79e5514c1b743f9" /><Relationship Type="http://schemas.openxmlformats.org/officeDocument/2006/relationships/slide" Target="/ppt/slides/slide4.xml" Id="R28dfe4b99c534bd8" /><Relationship Type="http://schemas.openxmlformats.org/officeDocument/2006/relationships/slide" Target="/ppt/slides/slide5.xml" Id="R6439c691d11d41c8" /><Relationship Type="http://schemas.openxmlformats.org/officeDocument/2006/relationships/slide" Target="/ppt/slides/slide6.xml" Id="R8629f56fb5394a22" /><Relationship Type="http://schemas.openxmlformats.org/officeDocument/2006/relationships/slide" Target="/ppt/slides/slide7.xml" Id="R0e32355e7f94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b99e1c2d7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53a15fef24b88" /><Relationship Type="http://schemas.openxmlformats.org/officeDocument/2006/relationships/theme" Target="/ppt/slideMasters/theme/theme1.xml" Id="Rb0b92d976718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53a15fef2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76ec6ff2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994dde936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5a5fbcac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adf429a81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0c0e5c4d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84af3286f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42a1dd56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KEITH GOODTOWN INDUSTRIES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KEITH GOODTOWN INDUSTRIES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14 824 280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Ketil Gjerstad, Nils Collett Vogts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