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55696d300f4a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43661e606e4d8f"/>
  </p:sldMasterIdLst>
  <p:sldIdLst>
    <p:sldId xmlns:r="http://schemas.openxmlformats.org/officeDocument/2006/relationships" id="256" r:id="R2839abd0a8174f39"/>
    <p:sldId xmlns:r="http://schemas.openxmlformats.org/officeDocument/2006/relationships" id="257" r:id="Rd4901cdd154941fd"/>
    <p:sldId xmlns:r="http://schemas.openxmlformats.org/officeDocument/2006/relationships" id="258" r:id="R24faa38e4f1d4bf4"/>
    <p:sldId xmlns:r="http://schemas.openxmlformats.org/officeDocument/2006/relationships" id="259" r:id="Re58fecee9b944ce5"/>
    <p:sldId xmlns:r="http://schemas.openxmlformats.org/officeDocument/2006/relationships" id="260" r:id="R79cf9998ab47458f"/>
    <p:sldId xmlns:r="http://schemas.openxmlformats.org/officeDocument/2006/relationships" id="261" r:id="R7dfe90ec6f6443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3661e606e4d8f" /><Relationship Type="http://schemas.openxmlformats.org/officeDocument/2006/relationships/slide" Target="/ppt/slides/slide1.xml" Id="R2839abd0a8174f39" /><Relationship Type="http://schemas.openxmlformats.org/officeDocument/2006/relationships/slide" Target="/ppt/slides/slide2.xml" Id="Rd4901cdd154941fd" /><Relationship Type="http://schemas.openxmlformats.org/officeDocument/2006/relationships/slide" Target="/ppt/slides/slide3.xml" Id="R24faa38e4f1d4bf4" /><Relationship Type="http://schemas.openxmlformats.org/officeDocument/2006/relationships/slide" Target="/ppt/slides/slide4.xml" Id="Re58fecee9b944ce5" /><Relationship Type="http://schemas.openxmlformats.org/officeDocument/2006/relationships/slide" Target="/ppt/slides/slide5.xml" Id="R79cf9998ab47458f" /><Relationship Type="http://schemas.openxmlformats.org/officeDocument/2006/relationships/slide" Target="/ppt/slides/slide6.xml" Id="R7dfe90ec6f6443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c6084e07bd4f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c61fab9f04d89" /><Relationship Type="http://schemas.openxmlformats.org/officeDocument/2006/relationships/theme" Target="/ppt/slideMasters/theme/theme1.xml" Id="Rd4d1c669dbe542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ac61fab9f04d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726ee05dc41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8850458cf4d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1a7c4f03f4e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e6aa8a81d49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a01dfa05147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d80fce09546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KEITH GOODTOWN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Ketil Gjerstad, Nils Collett Vogts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921 860 765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