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35183c2df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1e28c88b04654"/>
  </p:sldMasterIdLst>
  <p:sldIdLst>
    <p:sldId xmlns:r="http://schemas.openxmlformats.org/officeDocument/2006/relationships" id="256" r:id="R9426d95f08064064"/>
    <p:sldId xmlns:r="http://schemas.openxmlformats.org/officeDocument/2006/relationships" id="257" r:id="Re2d2a271eb2a4590"/>
    <p:sldId xmlns:r="http://schemas.openxmlformats.org/officeDocument/2006/relationships" id="258" r:id="R21f2a1e09cb344e0"/>
    <p:sldId xmlns:r="http://schemas.openxmlformats.org/officeDocument/2006/relationships" id="259" r:id="R1712961c58f84387"/>
    <p:sldId xmlns:r="http://schemas.openxmlformats.org/officeDocument/2006/relationships" id="260" r:id="Ra3621a4c86d34b52"/>
    <p:sldId xmlns:r="http://schemas.openxmlformats.org/officeDocument/2006/relationships" id="261" r:id="Rbbe9cd333cd94927"/>
    <p:sldId xmlns:r="http://schemas.openxmlformats.org/officeDocument/2006/relationships" id="262" r:id="R937bdb4c07cb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1e28c88b04654" /><Relationship Type="http://schemas.openxmlformats.org/officeDocument/2006/relationships/slide" Target="/ppt/slides/slide1.xml" Id="R9426d95f08064064" /><Relationship Type="http://schemas.openxmlformats.org/officeDocument/2006/relationships/slide" Target="/ppt/slides/slide2.xml" Id="Re2d2a271eb2a4590" /><Relationship Type="http://schemas.openxmlformats.org/officeDocument/2006/relationships/slide" Target="/ppt/slides/slide3.xml" Id="R21f2a1e09cb344e0" /><Relationship Type="http://schemas.openxmlformats.org/officeDocument/2006/relationships/slide" Target="/ppt/slides/slide4.xml" Id="R1712961c58f84387" /><Relationship Type="http://schemas.openxmlformats.org/officeDocument/2006/relationships/slide" Target="/ppt/slides/slide5.xml" Id="Ra3621a4c86d34b52" /><Relationship Type="http://schemas.openxmlformats.org/officeDocument/2006/relationships/slide" Target="/ppt/slides/slide6.xml" Id="Rbbe9cd333cd94927" /><Relationship Type="http://schemas.openxmlformats.org/officeDocument/2006/relationships/slide" Target="/ppt/slides/slide7.xml" Id="R937bdb4c07cb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9e74bfe8e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3f35a3ac94b96" /><Relationship Type="http://schemas.openxmlformats.org/officeDocument/2006/relationships/theme" Target="/ppt/slideMasters/theme/theme1.xml" Id="R50c617eb6c0848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3f35a3ac9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14436dffe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7b71289ff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69dcd26834e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c6600606e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ec1fe3cc6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0ece0e59b44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fadd1c1764b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REGNSKAP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4 967 805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1 276 223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3 077 577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PETTER WESTRE FREMMEGÅRD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SOLEKLAR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post@kompassregnskap.no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www.kompassregnskap.no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921 860 544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REGNSKAP AS</a:t>
            </a:r>
          </a:p>
        </p:txBody>
      </p:sp>
    </p:spTree>
  </p:cSld>
  <p:clrMapOvr>
    <a:masterClrMapping xmlns:a="http://schemas.openxmlformats.org/drawingml/2006/main"/>
  </p:clrMapOvr>
</p:sld>
</file>