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9fe47d45d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d86b919b2473f"/>
  </p:sldMasterIdLst>
  <p:sldIdLst>
    <p:sldId xmlns:r="http://schemas.openxmlformats.org/officeDocument/2006/relationships" id="256" r:id="Rfa4662a5d4194a7c"/>
    <p:sldId xmlns:r="http://schemas.openxmlformats.org/officeDocument/2006/relationships" id="257" r:id="R75c618caa82f4526"/>
    <p:sldId xmlns:r="http://schemas.openxmlformats.org/officeDocument/2006/relationships" id="258" r:id="Rcf4378c9c5f44c98"/>
    <p:sldId xmlns:r="http://schemas.openxmlformats.org/officeDocument/2006/relationships" id="259" r:id="R2c2a0a263c2f4770"/>
    <p:sldId xmlns:r="http://schemas.openxmlformats.org/officeDocument/2006/relationships" id="260" r:id="Rcaa3f21979834e1a"/>
    <p:sldId xmlns:r="http://schemas.openxmlformats.org/officeDocument/2006/relationships" id="261" r:id="R09ccb3232469446e"/>
    <p:sldId xmlns:r="http://schemas.openxmlformats.org/officeDocument/2006/relationships" id="262" r:id="Rde5912c2d30c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d86b919b2473f" /><Relationship Type="http://schemas.openxmlformats.org/officeDocument/2006/relationships/slide" Target="/ppt/slides/slide1.xml" Id="Rfa4662a5d4194a7c" /><Relationship Type="http://schemas.openxmlformats.org/officeDocument/2006/relationships/slide" Target="/ppt/slides/slide2.xml" Id="R75c618caa82f4526" /><Relationship Type="http://schemas.openxmlformats.org/officeDocument/2006/relationships/slide" Target="/ppt/slides/slide3.xml" Id="Rcf4378c9c5f44c98" /><Relationship Type="http://schemas.openxmlformats.org/officeDocument/2006/relationships/slide" Target="/ppt/slides/slide4.xml" Id="R2c2a0a263c2f4770" /><Relationship Type="http://schemas.openxmlformats.org/officeDocument/2006/relationships/slide" Target="/ppt/slides/slide5.xml" Id="Rcaa3f21979834e1a" /><Relationship Type="http://schemas.openxmlformats.org/officeDocument/2006/relationships/slide" Target="/ppt/slides/slide6.xml" Id="R09ccb3232469446e" /><Relationship Type="http://schemas.openxmlformats.org/officeDocument/2006/relationships/slide" Target="/ppt/slides/slide7.xml" Id="Rde5912c2d30c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8bd677c25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eea20699e497c" /><Relationship Type="http://schemas.openxmlformats.org/officeDocument/2006/relationships/theme" Target="/ppt/slideMasters/theme/theme1.xml" Id="Rbdf2cd54d6fa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eea20699e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0522bfd6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f27bd8d4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f26393ee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ce1e22ec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c168872b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42a24a88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2f7e5c22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