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09f5e0599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49d102ee94e34"/>
  </p:sldMasterIdLst>
  <p:sldIdLst>
    <p:sldId xmlns:r="http://schemas.openxmlformats.org/officeDocument/2006/relationships" id="256" r:id="Reaccee36c8ef4ad6"/>
    <p:sldId xmlns:r="http://schemas.openxmlformats.org/officeDocument/2006/relationships" id="257" r:id="R7f405ce9550a489c"/>
    <p:sldId xmlns:r="http://schemas.openxmlformats.org/officeDocument/2006/relationships" id="258" r:id="R34c96bb558614a4d"/>
    <p:sldId xmlns:r="http://schemas.openxmlformats.org/officeDocument/2006/relationships" id="259" r:id="R554a31d5eccb42bf"/>
    <p:sldId xmlns:r="http://schemas.openxmlformats.org/officeDocument/2006/relationships" id="260" r:id="Re20c9aa4fd96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49d102ee94e34" /><Relationship Type="http://schemas.openxmlformats.org/officeDocument/2006/relationships/slide" Target="/ppt/slides/slide1.xml" Id="Reaccee36c8ef4ad6" /><Relationship Type="http://schemas.openxmlformats.org/officeDocument/2006/relationships/slide" Target="/ppt/slides/slide2.xml" Id="R7f405ce9550a489c" /><Relationship Type="http://schemas.openxmlformats.org/officeDocument/2006/relationships/slide" Target="/ppt/slides/slide3.xml" Id="R34c96bb558614a4d" /><Relationship Type="http://schemas.openxmlformats.org/officeDocument/2006/relationships/slide" Target="/ppt/slides/slide4.xml" Id="R554a31d5eccb42bf" /><Relationship Type="http://schemas.openxmlformats.org/officeDocument/2006/relationships/slide" Target="/ppt/slides/slide5.xml" Id="Re20c9aa4fd96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712c1ca3b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4d355b8342fc" /><Relationship Type="http://schemas.openxmlformats.org/officeDocument/2006/relationships/theme" Target="/ppt/slideMasters/theme/theme1.xml" Id="R52ac622cf83c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c4d355b83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b79f3fc3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4234be1f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42710d62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c2f293a3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c3651627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