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d413aa2578046b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d69d9e4da2047fd"/>
  </p:sldMasterIdLst>
  <p:sldIdLst>
    <p:sldId xmlns:r="http://schemas.openxmlformats.org/officeDocument/2006/relationships" id="256" r:id="R17fbb90fea244bae"/>
    <p:sldId xmlns:r="http://schemas.openxmlformats.org/officeDocument/2006/relationships" id="257" r:id="R719cba9db00e4ff6"/>
    <p:sldId xmlns:r="http://schemas.openxmlformats.org/officeDocument/2006/relationships" id="258" r:id="Rade7d9e2ef7f48d4"/>
    <p:sldId xmlns:r="http://schemas.openxmlformats.org/officeDocument/2006/relationships" id="259" r:id="Rc95337b239a747ab"/>
    <p:sldId xmlns:r="http://schemas.openxmlformats.org/officeDocument/2006/relationships" id="260" r:id="R0e11529df1c34206"/>
    <p:sldId xmlns:r="http://schemas.openxmlformats.org/officeDocument/2006/relationships" id="261" r:id="Raa2cfc021d4c4e8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d69d9e4da2047fd" /><Relationship Type="http://schemas.openxmlformats.org/officeDocument/2006/relationships/slide" Target="/ppt/slides/slide1.xml" Id="R17fbb90fea244bae" /><Relationship Type="http://schemas.openxmlformats.org/officeDocument/2006/relationships/slide" Target="/ppt/slides/slide2.xml" Id="R719cba9db00e4ff6" /><Relationship Type="http://schemas.openxmlformats.org/officeDocument/2006/relationships/slide" Target="/ppt/slides/slide3.xml" Id="Rade7d9e2ef7f48d4" /><Relationship Type="http://schemas.openxmlformats.org/officeDocument/2006/relationships/slide" Target="/ppt/slides/slide4.xml" Id="Rc95337b239a747ab" /><Relationship Type="http://schemas.openxmlformats.org/officeDocument/2006/relationships/slide" Target="/ppt/slides/slide5.xml" Id="R0e11529df1c34206" /><Relationship Type="http://schemas.openxmlformats.org/officeDocument/2006/relationships/slide" Target="/ppt/slides/slide6.xml" Id="Raa2cfc021d4c4e8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def28385d99491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1c4051eed34af6" /><Relationship Type="http://schemas.openxmlformats.org/officeDocument/2006/relationships/theme" Target="/ppt/slideMasters/theme/theme1.xml" Id="Rc54e243aef8442a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81c4051eed34af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72f3c3f6d241b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fb945e15454cc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8b3771cf7c4d9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9ecf3fda69493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37708635eb417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2f318bb4b9410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BEDRIFTSKLUBBEN SCANDIC SEILET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BEDRIFTSKLUBBEN SCANDIC SEILET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BEDRIFTSKLUBBEN SCANDIC SEILET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BEDRIFTSKLUBBEN SCANDIC SEILET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BEDRIFTSKLUBBEN SCANDIC SEILET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BEDRIFTSKLUBBEN SCANDIC SEILET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Scandic Seilet, Gideonvegen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6412 Molde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921 827 237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BEDRIFTSKLUBBEN SCANDIC SEILET</a:t>
            </a:r>
          </a:p>
        </p:txBody>
      </p:sp>
    </p:spTree>
  </p:cSld>
  <p:clrMapOvr>
    <a:masterClrMapping xmlns:a="http://schemas.openxmlformats.org/drawingml/2006/main"/>
  </p:clrMapOvr>
</p:sld>
</file>