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6d82835ac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85101be06460e"/>
  </p:sldMasterIdLst>
  <p:sldIdLst>
    <p:sldId xmlns:r="http://schemas.openxmlformats.org/officeDocument/2006/relationships" id="256" r:id="R1ea7690491e449d0"/>
    <p:sldId xmlns:r="http://schemas.openxmlformats.org/officeDocument/2006/relationships" id="257" r:id="R0c613a34941143bc"/>
    <p:sldId xmlns:r="http://schemas.openxmlformats.org/officeDocument/2006/relationships" id="258" r:id="R79eabc06acbd4cf4"/>
    <p:sldId xmlns:r="http://schemas.openxmlformats.org/officeDocument/2006/relationships" id="259" r:id="R36b82aeddc694808"/>
    <p:sldId xmlns:r="http://schemas.openxmlformats.org/officeDocument/2006/relationships" id="260" r:id="R3a4c7ef7656549e6"/>
    <p:sldId xmlns:r="http://schemas.openxmlformats.org/officeDocument/2006/relationships" id="261" r:id="R37ced3de9a404ef0"/>
    <p:sldId xmlns:r="http://schemas.openxmlformats.org/officeDocument/2006/relationships" id="262" r:id="R902869fed15a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85101be06460e" /><Relationship Type="http://schemas.openxmlformats.org/officeDocument/2006/relationships/slide" Target="/ppt/slides/slide1.xml" Id="R1ea7690491e449d0" /><Relationship Type="http://schemas.openxmlformats.org/officeDocument/2006/relationships/slide" Target="/ppt/slides/slide2.xml" Id="R0c613a34941143bc" /><Relationship Type="http://schemas.openxmlformats.org/officeDocument/2006/relationships/slide" Target="/ppt/slides/slide3.xml" Id="R79eabc06acbd4cf4" /><Relationship Type="http://schemas.openxmlformats.org/officeDocument/2006/relationships/slide" Target="/ppt/slides/slide4.xml" Id="R36b82aeddc694808" /><Relationship Type="http://schemas.openxmlformats.org/officeDocument/2006/relationships/slide" Target="/ppt/slides/slide5.xml" Id="R3a4c7ef7656549e6" /><Relationship Type="http://schemas.openxmlformats.org/officeDocument/2006/relationships/slide" Target="/ppt/slides/slide6.xml" Id="R37ced3de9a404ef0" /><Relationship Type="http://schemas.openxmlformats.org/officeDocument/2006/relationships/slide" Target="/ppt/slides/slide7.xml" Id="R902869fed15a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57831a0ee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7fe1a5ef74e5c" /><Relationship Type="http://schemas.openxmlformats.org/officeDocument/2006/relationships/theme" Target="/ppt/slideMasters/theme/theme1.xml" Id="R6c41eca916d6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7fe1a5ef7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4cd4e5c8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971dc65c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a9e4f68a5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53235654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162d15a0b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b44c03a29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68d7da7d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