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bd54248d5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b9118fdbd4bfb"/>
  </p:sldMasterIdLst>
  <p:sldIdLst>
    <p:sldId xmlns:r="http://schemas.openxmlformats.org/officeDocument/2006/relationships" id="256" r:id="R3f88be8fe2dc4007"/>
    <p:sldId xmlns:r="http://schemas.openxmlformats.org/officeDocument/2006/relationships" id="257" r:id="Rd41654fa5a1547a2"/>
    <p:sldId xmlns:r="http://schemas.openxmlformats.org/officeDocument/2006/relationships" id="258" r:id="Rb4493bfa5d9c4382"/>
    <p:sldId xmlns:r="http://schemas.openxmlformats.org/officeDocument/2006/relationships" id="259" r:id="R65f8acbfb9194600"/>
    <p:sldId xmlns:r="http://schemas.openxmlformats.org/officeDocument/2006/relationships" id="260" r:id="Rdc098cf44e184ff5"/>
    <p:sldId xmlns:r="http://schemas.openxmlformats.org/officeDocument/2006/relationships" id="261" r:id="R1dadb87fa42b4116"/>
    <p:sldId xmlns:r="http://schemas.openxmlformats.org/officeDocument/2006/relationships" id="262" r:id="Rac8f518575f3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b9118fdbd4bfb" /><Relationship Type="http://schemas.openxmlformats.org/officeDocument/2006/relationships/slide" Target="/ppt/slides/slide1.xml" Id="R3f88be8fe2dc4007" /><Relationship Type="http://schemas.openxmlformats.org/officeDocument/2006/relationships/slide" Target="/ppt/slides/slide2.xml" Id="Rd41654fa5a1547a2" /><Relationship Type="http://schemas.openxmlformats.org/officeDocument/2006/relationships/slide" Target="/ppt/slides/slide3.xml" Id="Rb4493bfa5d9c4382" /><Relationship Type="http://schemas.openxmlformats.org/officeDocument/2006/relationships/slide" Target="/ppt/slides/slide4.xml" Id="R65f8acbfb9194600" /><Relationship Type="http://schemas.openxmlformats.org/officeDocument/2006/relationships/slide" Target="/ppt/slides/slide5.xml" Id="Rdc098cf44e184ff5" /><Relationship Type="http://schemas.openxmlformats.org/officeDocument/2006/relationships/slide" Target="/ppt/slides/slide6.xml" Id="R1dadb87fa42b4116" /><Relationship Type="http://schemas.openxmlformats.org/officeDocument/2006/relationships/slide" Target="/ppt/slides/slide7.xml" Id="Rac8f518575f3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0592977c8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98a9dfe7456b" /><Relationship Type="http://schemas.openxmlformats.org/officeDocument/2006/relationships/theme" Target="/ppt/slideMasters/theme/theme1.xml" Id="Rb9954413e742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598a9dfe7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178bdf30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e9e30f8f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eb969a23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7da0da23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fbd9a292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38887582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d5853b7e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