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1e96a5e270b42f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63cc9976c3d478d"/>
  </p:sldMasterIdLst>
  <p:sldIdLst>
    <p:sldId xmlns:r="http://schemas.openxmlformats.org/officeDocument/2006/relationships" id="256" r:id="R6d8dd9a3efc5469b"/>
    <p:sldId xmlns:r="http://schemas.openxmlformats.org/officeDocument/2006/relationships" id="257" r:id="R366b757d30a24645"/>
    <p:sldId xmlns:r="http://schemas.openxmlformats.org/officeDocument/2006/relationships" id="258" r:id="R99f4856c016b465d"/>
    <p:sldId xmlns:r="http://schemas.openxmlformats.org/officeDocument/2006/relationships" id="259" r:id="R3a516b15d73f48e4"/>
    <p:sldId xmlns:r="http://schemas.openxmlformats.org/officeDocument/2006/relationships" id="260" r:id="R1999c7960d384583"/>
    <p:sldId xmlns:r="http://schemas.openxmlformats.org/officeDocument/2006/relationships" id="261" r:id="R1b40f8dc458a4339"/>
    <p:sldId xmlns:r="http://schemas.openxmlformats.org/officeDocument/2006/relationships" id="262" r:id="R2d2a49aa55e0478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3cc9976c3d478d" /><Relationship Type="http://schemas.openxmlformats.org/officeDocument/2006/relationships/slide" Target="/ppt/slides/slide1.xml" Id="R6d8dd9a3efc5469b" /><Relationship Type="http://schemas.openxmlformats.org/officeDocument/2006/relationships/slide" Target="/ppt/slides/slide2.xml" Id="R366b757d30a24645" /><Relationship Type="http://schemas.openxmlformats.org/officeDocument/2006/relationships/slide" Target="/ppt/slides/slide3.xml" Id="R99f4856c016b465d" /><Relationship Type="http://schemas.openxmlformats.org/officeDocument/2006/relationships/slide" Target="/ppt/slides/slide4.xml" Id="R3a516b15d73f48e4" /><Relationship Type="http://schemas.openxmlformats.org/officeDocument/2006/relationships/slide" Target="/ppt/slides/slide5.xml" Id="R1999c7960d384583" /><Relationship Type="http://schemas.openxmlformats.org/officeDocument/2006/relationships/slide" Target="/ppt/slides/slide6.xml" Id="R1b40f8dc458a4339" /><Relationship Type="http://schemas.openxmlformats.org/officeDocument/2006/relationships/slide" Target="/ppt/slides/slide7.xml" Id="R2d2a49aa55e0478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2bcc1db7794e0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3aa2f425f64b47" /><Relationship Type="http://schemas.openxmlformats.org/officeDocument/2006/relationships/theme" Target="/ppt/slideMasters/theme/theme1.xml" Id="Racda3dc8c11b4de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53aa2f425f64b4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576798fc294f8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c3b25c9a734df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93cde8ff3a41d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78ea01fc3b4ca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a2376cb169478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e1ce27cb194e0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fbd7d4cab14d6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 INVEST GLOBAL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 INVEST GLOBAL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 INVEST GLOBAL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 INVEST GLOBAL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 INVEST GLOBAL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 INVEST GLOBAL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−4 352 000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810 209 000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9 235 114 000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13 813 292 000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 INVEST GLOBAL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STØLE SVEIN  –  92,1 %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SVELE AS  –  7,9 %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 INVEST GLOBAL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921 784 414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 INVEST GLOBAL AS</a:t>
            </a:r>
          </a:p>
        </p:txBody>
      </p:sp>
    </p:spTree>
  </p:cSld>
  <p:clrMapOvr>
    <a:masterClrMapping xmlns:a="http://schemas.openxmlformats.org/drawingml/2006/main"/>
  </p:clrMapOvr>
</p:sld>
</file>