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4dd694859345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d88bf836b44f1f"/>
  </p:sldMasterIdLst>
  <p:sldIdLst>
    <p:sldId xmlns:r="http://schemas.openxmlformats.org/officeDocument/2006/relationships" id="256" r:id="R276c84afde5f4780"/>
    <p:sldId xmlns:r="http://schemas.openxmlformats.org/officeDocument/2006/relationships" id="257" r:id="R75da508570b54498"/>
    <p:sldId xmlns:r="http://schemas.openxmlformats.org/officeDocument/2006/relationships" id="258" r:id="Rfb134f86b1894722"/>
    <p:sldId xmlns:r="http://schemas.openxmlformats.org/officeDocument/2006/relationships" id="259" r:id="R6c5b35958dec4275"/>
    <p:sldId xmlns:r="http://schemas.openxmlformats.org/officeDocument/2006/relationships" id="260" r:id="Rf4b8c833512b4963"/>
    <p:sldId xmlns:r="http://schemas.openxmlformats.org/officeDocument/2006/relationships" id="261" r:id="R0218b2101dfe4e01"/>
    <p:sldId xmlns:r="http://schemas.openxmlformats.org/officeDocument/2006/relationships" id="262" r:id="R69292b0661c541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88bf836b44f1f" /><Relationship Type="http://schemas.openxmlformats.org/officeDocument/2006/relationships/slide" Target="/ppt/slides/slide1.xml" Id="R276c84afde5f4780" /><Relationship Type="http://schemas.openxmlformats.org/officeDocument/2006/relationships/slide" Target="/ppt/slides/slide2.xml" Id="R75da508570b54498" /><Relationship Type="http://schemas.openxmlformats.org/officeDocument/2006/relationships/slide" Target="/ppt/slides/slide3.xml" Id="Rfb134f86b1894722" /><Relationship Type="http://schemas.openxmlformats.org/officeDocument/2006/relationships/slide" Target="/ppt/slides/slide4.xml" Id="R6c5b35958dec4275" /><Relationship Type="http://schemas.openxmlformats.org/officeDocument/2006/relationships/slide" Target="/ppt/slides/slide5.xml" Id="Rf4b8c833512b4963" /><Relationship Type="http://schemas.openxmlformats.org/officeDocument/2006/relationships/slide" Target="/ppt/slides/slide6.xml" Id="R0218b2101dfe4e01" /><Relationship Type="http://schemas.openxmlformats.org/officeDocument/2006/relationships/slide" Target="/ppt/slides/slide7.xml" Id="R69292b0661c541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371b2c90a47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8ff8f6b0b4b8f" /><Relationship Type="http://schemas.openxmlformats.org/officeDocument/2006/relationships/theme" Target="/ppt/slideMasters/theme/theme1.xml" Id="R3bbe11f1fbbd49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c8ff8f6b0b4b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5390d2d53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351bc8868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410927b12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c957e84694a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f9afb832540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eb88cc0a940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353ca269f4e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2 097 890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TRÆDAL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Sømslia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921 751 540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PINVEST AS</a:t>
            </a:r>
          </a:p>
        </p:txBody>
      </p:sp>
    </p:spTree>
  </p:cSld>
  <p:clrMapOvr>
    <a:masterClrMapping xmlns:a="http://schemas.openxmlformats.org/drawingml/2006/main"/>
  </p:clrMapOvr>
</p:sld>
</file>