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7c07aa33674b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4f28a0190492d"/>
  </p:sldMasterIdLst>
  <p:sldIdLst>
    <p:sldId xmlns:r="http://schemas.openxmlformats.org/officeDocument/2006/relationships" id="256" r:id="R5f08ba36ecae4b36"/>
    <p:sldId xmlns:r="http://schemas.openxmlformats.org/officeDocument/2006/relationships" id="257" r:id="R0e1c08b45f074435"/>
    <p:sldId xmlns:r="http://schemas.openxmlformats.org/officeDocument/2006/relationships" id="258" r:id="R6ece0794d49c42a5"/>
    <p:sldId xmlns:r="http://schemas.openxmlformats.org/officeDocument/2006/relationships" id="259" r:id="R32d747a0358f4119"/>
    <p:sldId xmlns:r="http://schemas.openxmlformats.org/officeDocument/2006/relationships" id="260" r:id="R57b4a20b24c94614"/>
    <p:sldId xmlns:r="http://schemas.openxmlformats.org/officeDocument/2006/relationships" id="261" r:id="R922ebe1937ef4527"/>
    <p:sldId xmlns:r="http://schemas.openxmlformats.org/officeDocument/2006/relationships" id="262" r:id="Rceafa87b519f4b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4f28a0190492d" /><Relationship Type="http://schemas.openxmlformats.org/officeDocument/2006/relationships/slide" Target="/ppt/slides/slide1.xml" Id="R5f08ba36ecae4b36" /><Relationship Type="http://schemas.openxmlformats.org/officeDocument/2006/relationships/slide" Target="/ppt/slides/slide2.xml" Id="R0e1c08b45f074435" /><Relationship Type="http://schemas.openxmlformats.org/officeDocument/2006/relationships/slide" Target="/ppt/slides/slide3.xml" Id="R6ece0794d49c42a5" /><Relationship Type="http://schemas.openxmlformats.org/officeDocument/2006/relationships/slide" Target="/ppt/slides/slide4.xml" Id="R32d747a0358f4119" /><Relationship Type="http://schemas.openxmlformats.org/officeDocument/2006/relationships/slide" Target="/ppt/slides/slide5.xml" Id="R57b4a20b24c94614" /><Relationship Type="http://schemas.openxmlformats.org/officeDocument/2006/relationships/slide" Target="/ppt/slides/slide6.xml" Id="R922ebe1937ef4527" /><Relationship Type="http://schemas.openxmlformats.org/officeDocument/2006/relationships/slide" Target="/ppt/slides/slide7.xml" Id="Rceafa87b519f4b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333bb8ef743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40d4f875745ef" /><Relationship Type="http://schemas.openxmlformats.org/officeDocument/2006/relationships/theme" Target="/ppt/slideMasters/theme/theme1.xml" Id="R19038c169b9d45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40d4f875745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13c0eddaf4e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a58ee1163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328032b4940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2a75bfec548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fcc4452594f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c638efef94d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7e99ac420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94 447 969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921 685 017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