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8a26b06e1843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47f1bc50654c41"/>
  </p:sldMasterIdLst>
  <p:sldIdLst>
    <p:sldId xmlns:r="http://schemas.openxmlformats.org/officeDocument/2006/relationships" id="256" r:id="R9b9e495be6c74b9a"/>
    <p:sldId xmlns:r="http://schemas.openxmlformats.org/officeDocument/2006/relationships" id="257" r:id="Ra458fc9e69604247"/>
    <p:sldId xmlns:r="http://schemas.openxmlformats.org/officeDocument/2006/relationships" id="258" r:id="Ra8f1aaa7e09f4e50"/>
    <p:sldId xmlns:r="http://schemas.openxmlformats.org/officeDocument/2006/relationships" id="259" r:id="R73fb94910d794850"/>
    <p:sldId xmlns:r="http://schemas.openxmlformats.org/officeDocument/2006/relationships" id="260" r:id="Radf5893dd9284db7"/>
    <p:sldId xmlns:r="http://schemas.openxmlformats.org/officeDocument/2006/relationships" id="261" r:id="Radb89d1077fb489b"/>
    <p:sldId xmlns:r="http://schemas.openxmlformats.org/officeDocument/2006/relationships" id="262" r:id="Rd3d7b0ee74ef47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47f1bc50654c41" /><Relationship Type="http://schemas.openxmlformats.org/officeDocument/2006/relationships/slide" Target="/ppt/slides/slide1.xml" Id="R9b9e495be6c74b9a" /><Relationship Type="http://schemas.openxmlformats.org/officeDocument/2006/relationships/slide" Target="/ppt/slides/slide2.xml" Id="Ra458fc9e69604247" /><Relationship Type="http://schemas.openxmlformats.org/officeDocument/2006/relationships/slide" Target="/ppt/slides/slide3.xml" Id="Ra8f1aaa7e09f4e50" /><Relationship Type="http://schemas.openxmlformats.org/officeDocument/2006/relationships/slide" Target="/ppt/slides/slide4.xml" Id="R73fb94910d794850" /><Relationship Type="http://schemas.openxmlformats.org/officeDocument/2006/relationships/slide" Target="/ppt/slides/slide5.xml" Id="Radf5893dd9284db7" /><Relationship Type="http://schemas.openxmlformats.org/officeDocument/2006/relationships/slide" Target="/ppt/slides/slide6.xml" Id="Radb89d1077fb489b" /><Relationship Type="http://schemas.openxmlformats.org/officeDocument/2006/relationships/slide" Target="/ppt/slides/slide7.xml" Id="Rd3d7b0ee74ef47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7c459652a344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042f381aa4c52" /><Relationship Type="http://schemas.openxmlformats.org/officeDocument/2006/relationships/theme" Target="/ppt/slideMasters/theme/theme1.xml" Id="R2debf49588a144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9042f381aa4c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987a971a241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d066fb8b54e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90a36957641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80f21d95444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7d8e6e61a4d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daf05a5a246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84339e83c4d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DRÅB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DRÅB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DRÅB HOLDING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DRÅB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DRÅB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DRÅB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219 438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11 821 430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11 851 835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DRÅB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HEMNES BÅRD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DRÅB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Bård Andreas Hansen, Skjærgårdsveien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4879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921 678 746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DRÅB HOLDING AS</a:t>
            </a:r>
          </a:p>
        </p:txBody>
      </p:sp>
    </p:spTree>
  </p:cSld>
  <p:clrMapOvr>
    <a:masterClrMapping xmlns:a="http://schemas.openxmlformats.org/drawingml/2006/main"/>
  </p:clrMapOvr>
</p:sld>
</file>