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479d67621647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0f86922ed84c6b"/>
  </p:sldMasterIdLst>
  <p:sldIdLst>
    <p:sldId xmlns:r="http://schemas.openxmlformats.org/officeDocument/2006/relationships" id="256" r:id="R72dc6cbae08648cc"/>
    <p:sldId xmlns:r="http://schemas.openxmlformats.org/officeDocument/2006/relationships" id="257" r:id="R7c64c4fc8d13407b"/>
    <p:sldId xmlns:r="http://schemas.openxmlformats.org/officeDocument/2006/relationships" id="258" r:id="R3a0df5527ffb4f3f"/>
    <p:sldId xmlns:r="http://schemas.openxmlformats.org/officeDocument/2006/relationships" id="259" r:id="Rf1d593eeea51433b"/>
    <p:sldId xmlns:r="http://schemas.openxmlformats.org/officeDocument/2006/relationships" id="260" r:id="Rf1ead9760d1e4e52"/>
    <p:sldId xmlns:r="http://schemas.openxmlformats.org/officeDocument/2006/relationships" id="261" r:id="R7030d7b9d840444d"/>
    <p:sldId xmlns:r="http://schemas.openxmlformats.org/officeDocument/2006/relationships" id="262" r:id="Re0af89103c5048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0f86922ed84c6b" /><Relationship Type="http://schemas.openxmlformats.org/officeDocument/2006/relationships/slide" Target="/ppt/slides/slide1.xml" Id="R72dc6cbae08648cc" /><Relationship Type="http://schemas.openxmlformats.org/officeDocument/2006/relationships/slide" Target="/ppt/slides/slide2.xml" Id="R7c64c4fc8d13407b" /><Relationship Type="http://schemas.openxmlformats.org/officeDocument/2006/relationships/slide" Target="/ppt/slides/slide3.xml" Id="R3a0df5527ffb4f3f" /><Relationship Type="http://schemas.openxmlformats.org/officeDocument/2006/relationships/slide" Target="/ppt/slides/slide4.xml" Id="Rf1d593eeea51433b" /><Relationship Type="http://schemas.openxmlformats.org/officeDocument/2006/relationships/slide" Target="/ppt/slides/slide5.xml" Id="Rf1ead9760d1e4e52" /><Relationship Type="http://schemas.openxmlformats.org/officeDocument/2006/relationships/slide" Target="/ppt/slides/slide6.xml" Id="R7030d7b9d840444d" /><Relationship Type="http://schemas.openxmlformats.org/officeDocument/2006/relationships/slide" Target="/ppt/slides/slide7.xml" Id="Re0af89103c5048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c7f41a549d49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01f5050724c63" /><Relationship Type="http://schemas.openxmlformats.org/officeDocument/2006/relationships/theme" Target="/ppt/slideMasters/theme/theme1.xml" Id="R711c0af202fe4c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901f5050724c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5f54b064f4c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8838eca034c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76c7131254d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3da5941e944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cf5f1be6b43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901bb662844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6442148934d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APTUM &amp; WEBCODE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APTUM &amp; WEBCODE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1 230 210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5 590 805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FOTO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PKW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JHESTÅS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921 677 340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