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ce0c083f9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b53dc0c604912"/>
  </p:sldMasterIdLst>
  <p:sldIdLst>
    <p:sldId xmlns:r="http://schemas.openxmlformats.org/officeDocument/2006/relationships" id="256" r:id="Rb12976979bd74faf"/>
    <p:sldId xmlns:r="http://schemas.openxmlformats.org/officeDocument/2006/relationships" id="257" r:id="R18cf7573174d43cf"/>
    <p:sldId xmlns:r="http://schemas.openxmlformats.org/officeDocument/2006/relationships" id="258" r:id="R1cad1bd4a40a4537"/>
    <p:sldId xmlns:r="http://schemas.openxmlformats.org/officeDocument/2006/relationships" id="259" r:id="R3dfe7ac635784720"/>
    <p:sldId xmlns:r="http://schemas.openxmlformats.org/officeDocument/2006/relationships" id="260" r:id="Rc770ea6da5534318"/>
    <p:sldId xmlns:r="http://schemas.openxmlformats.org/officeDocument/2006/relationships" id="261" r:id="Rffe377d9f89b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b53dc0c604912" /><Relationship Type="http://schemas.openxmlformats.org/officeDocument/2006/relationships/slide" Target="/ppt/slides/slide1.xml" Id="Rb12976979bd74faf" /><Relationship Type="http://schemas.openxmlformats.org/officeDocument/2006/relationships/slide" Target="/ppt/slides/slide2.xml" Id="R18cf7573174d43cf" /><Relationship Type="http://schemas.openxmlformats.org/officeDocument/2006/relationships/slide" Target="/ppt/slides/slide3.xml" Id="R1cad1bd4a40a4537" /><Relationship Type="http://schemas.openxmlformats.org/officeDocument/2006/relationships/slide" Target="/ppt/slides/slide4.xml" Id="R3dfe7ac635784720" /><Relationship Type="http://schemas.openxmlformats.org/officeDocument/2006/relationships/slide" Target="/ppt/slides/slide5.xml" Id="Rc770ea6da5534318" /><Relationship Type="http://schemas.openxmlformats.org/officeDocument/2006/relationships/slide" Target="/ppt/slides/slide6.xml" Id="Rffe377d9f89b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d064a3177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bc58b4e149f3" /><Relationship Type="http://schemas.openxmlformats.org/officeDocument/2006/relationships/theme" Target="/ppt/slideMasters/theme/theme1.xml" Id="Rdda230130b43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8bc58b4e1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12b84dab2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9c6f29f3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0169045e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05e8b90b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24af788b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c26ac124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