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ffb16811004f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21e07d969341aa"/>
  </p:sldMasterIdLst>
  <p:sldIdLst>
    <p:sldId xmlns:r="http://schemas.openxmlformats.org/officeDocument/2006/relationships" id="256" r:id="R2370164bd4d94834"/>
    <p:sldId xmlns:r="http://schemas.openxmlformats.org/officeDocument/2006/relationships" id="257" r:id="R7f916668786b4ee5"/>
    <p:sldId xmlns:r="http://schemas.openxmlformats.org/officeDocument/2006/relationships" id="258" r:id="R812147acaa93402b"/>
    <p:sldId xmlns:r="http://schemas.openxmlformats.org/officeDocument/2006/relationships" id="259" r:id="Rb62c284040574e1f"/>
    <p:sldId xmlns:r="http://schemas.openxmlformats.org/officeDocument/2006/relationships" id="260" r:id="R7add60f8fbf44c30"/>
    <p:sldId xmlns:r="http://schemas.openxmlformats.org/officeDocument/2006/relationships" id="261" r:id="R7b8f342df4924b35"/>
    <p:sldId xmlns:r="http://schemas.openxmlformats.org/officeDocument/2006/relationships" id="262" r:id="Rf0cb63cdd1d44e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1e07d969341aa" /><Relationship Type="http://schemas.openxmlformats.org/officeDocument/2006/relationships/slide" Target="/ppt/slides/slide1.xml" Id="R2370164bd4d94834" /><Relationship Type="http://schemas.openxmlformats.org/officeDocument/2006/relationships/slide" Target="/ppt/slides/slide2.xml" Id="R7f916668786b4ee5" /><Relationship Type="http://schemas.openxmlformats.org/officeDocument/2006/relationships/slide" Target="/ppt/slides/slide3.xml" Id="R812147acaa93402b" /><Relationship Type="http://schemas.openxmlformats.org/officeDocument/2006/relationships/slide" Target="/ppt/slides/slide4.xml" Id="Rb62c284040574e1f" /><Relationship Type="http://schemas.openxmlformats.org/officeDocument/2006/relationships/slide" Target="/ppt/slides/slide5.xml" Id="R7add60f8fbf44c30" /><Relationship Type="http://schemas.openxmlformats.org/officeDocument/2006/relationships/slide" Target="/ppt/slides/slide6.xml" Id="R7b8f342df4924b35" /><Relationship Type="http://schemas.openxmlformats.org/officeDocument/2006/relationships/slide" Target="/ppt/slides/slide7.xml" Id="Rf0cb63cdd1d44e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49b46a0424a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7bf410aee46cd" /><Relationship Type="http://schemas.openxmlformats.org/officeDocument/2006/relationships/theme" Target="/ppt/slideMasters/theme/theme1.xml" Id="Rba3345f2c58746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c7bf410aee46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7f00da33f49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d4b6ed4a944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01c43b61943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599f3a19b4c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62fe8882545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656aec20940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a33cbd7e444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MILLENNIUM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MILLENNIUM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13 896 140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46 964 967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51 465 166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ØVERAASEN JOHN 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Fagerborggata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j.e.overaasen@gmail.com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921 657 269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