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8261590fd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905e808dd41a7"/>
  </p:sldMasterIdLst>
  <p:sldIdLst>
    <p:sldId xmlns:r="http://schemas.openxmlformats.org/officeDocument/2006/relationships" id="256" r:id="R3def7b6ac3b74868"/>
    <p:sldId xmlns:r="http://schemas.openxmlformats.org/officeDocument/2006/relationships" id="257" r:id="Re1850ba75cff49b8"/>
    <p:sldId xmlns:r="http://schemas.openxmlformats.org/officeDocument/2006/relationships" id="258" r:id="R440515d3cac94483"/>
    <p:sldId xmlns:r="http://schemas.openxmlformats.org/officeDocument/2006/relationships" id="259" r:id="Ra34806cf99ac44d0"/>
    <p:sldId xmlns:r="http://schemas.openxmlformats.org/officeDocument/2006/relationships" id="260" r:id="R950f5dc504c949a7"/>
    <p:sldId xmlns:r="http://schemas.openxmlformats.org/officeDocument/2006/relationships" id="261" r:id="R9c278fdfe51b4e14"/>
    <p:sldId xmlns:r="http://schemas.openxmlformats.org/officeDocument/2006/relationships" id="262" r:id="R9ccb523dbe48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905e808dd41a7" /><Relationship Type="http://schemas.openxmlformats.org/officeDocument/2006/relationships/slide" Target="/ppt/slides/slide1.xml" Id="R3def7b6ac3b74868" /><Relationship Type="http://schemas.openxmlformats.org/officeDocument/2006/relationships/slide" Target="/ppt/slides/slide2.xml" Id="Re1850ba75cff49b8" /><Relationship Type="http://schemas.openxmlformats.org/officeDocument/2006/relationships/slide" Target="/ppt/slides/slide3.xml" Id="R440515d3cac94483" /><Relationship Type="http://schemas.openxmlformats.org/officeDocument/2006/relationships/slide" Target="/ppt/slides/slide4.xml" Id="Ra34806cf99ac44d0" /><Relationship Type="http://schemas.openxmlformats.org/officeDocument/2006/relationships/slide" Target="/ppt/slides/slide5.xml" Id="R950f5dc504c949a7" /><Relationship Type="http://schemas.openxmlformats.org/officeDocument/2006/relationships/slide" Target="/ppt/slides/slide6.xml" Id="R9c278fdfe51b4e14" /><Relationship Type="http://schemas.openxmlformats.org/officeDocument/2006/relationships/slide" Target="/ppt/slides/slide7.xml" Id="R9ccb523dbe48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e42f29073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cd89d7a74631" /><Relationship Type="http://schemas.openxmlformats.org/officeDocument/2006/relationships/theme" Target="/ppt/slideMasters/theme/theme1.xml" Id="R836ff13c602b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2cd89d7a7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281ad5ba8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b1164bb16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7d7981bf7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bd655fd1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f1e5a1af2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2e4eaf92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ffdf1efc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