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51ad9d773741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4da12532364506"/>
  </p:sldMasterIdLst>
  <p:sldIdLst>
    <p:sldId xmlns:r="http://schemas.openxmlformats.org/officeDocument/2006/relationships" id="256" r:id="Rf6bf03a1255a4ba7"/>
    <p:sldId xmlns:r="http://schemas.openxmlformats.org/officeDocument/2006/relationships" id="257" r:id="R4ac1e977506d42ac"/>
    <p:sldId xmlns:r="http://schemas.openxmlformats.org/officeDocument/2006/relationships" id="258" r:id="Rb8973cc62bae43cc"/>
    <p:sldId xmlns:r="http://schemas.openxmlformats.org/officeDocument/2006/relationships" id="259" r:id="R1c1a310d5ab84e53"/>
    <p:sldId xmlns:r="http://schemas.openxmlformats.org/officeDocument/2006/relationships" id="260" r:id="Rbcd655caa5b54dae"/>
    <p:sldId xmlns:r="http://schemas.openxmlformats.org/officeDocument/2006/relationships" id="261" r:id="Rc8b0daee66a24700"/>
    <p:sldId xmlns:r="http://schemas.openxmlformats.org/officeDocument/2006/relationships" id="262" r:id="Rc2c5450f1e024f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4da12532364506" /><Relationship Type="http://schemas.openxmlformats.org/officeDocument/2006/relationships/slide" Target="/ppt/slides/slide1.xml" Id="Rf6bf03a1255a4ba7" /><Relationship Type="http://schemas.openxmlformats.org/officeDocument/2006/relationships/slide" Target="/ppt/slides/slide2.xml" Id="R4ac1e977506d42ac" /><Relationship Type="http://schemas.openxmlformats.org/officeDocument/2006/relationships/slide" Target="/ppt/slides/slide3.xml" Id="Rb8973cc62bae43cc" /><Relationship Type="http://schemas.openxmlformats.org/officeDocument/2006/relationships/slide" Target="/ppt/slides/slide4.xml" Id="R1c1a310d5ab84e53" /><Relationship Type="http://schemas.openxmlformats.org/officeDocument/2006/relationships/slide" Target="/ppt/slides/slide5.xml" Id="Rbcd655caa5b54dae" /><Relationship Type="http://schemas.openxmlformats.org/officeDocument/2006/relationships/slide" Target="/ppt/slides/slide6.xml" Id="Rc8b0daee66a24700" /><Relationship Type="http://schemas.openxmlformats.org/officeDocument/2006/relationships/slide" Target="/ppt/slides/slide7.xml" Id="Rc2c5450f1e024f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da0301a6fd4c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059621f8d4bfe" /><Relationship Type="http://schemas.openxmlformats.org/officeDocument/2006/relationships/theme" Target="/ppt/slideMasters/theme/theme1.xml" Id="R24bd92a0d24a4b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2059621f8d4b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c8a020eee4e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824d40e5843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a35c729c442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80a1da3d940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a0534a4c442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03fb0cf644a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3b9bb3ff74a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HELBRA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HELBRA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HELBRA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HELBRA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HELBRA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HELBRA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427 481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3 218 113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3 226 348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HELBRA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BRAATEN KENNETH HELLEN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HELBRA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Betzy Kjelsbergs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921 643 934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HELBRA AS</a:t>
            </a:r>
          </a:p>
        </p:txBody>
      </p:sp>
    </p:spTree>
  </p:cSld>
  <p:clrMapOvr>
    <a:masterClrMapping xmlns:a="http://schemas.openxmlformats.org/drawingml/2006/main"/>
  </p:clrMapOvr>
</p:sld>
</file>