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f520092eb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148fa039664011"/>
  </p:sldMasterIdLst>
  <p:sldIdLst>
    <p:sldId xmlns:r="http://schemas.openxmlformats.org/officeDocument/2006/relationships" id="256" r:id="R621661e97f854c77"/>
    <p:sldId xmlns:r="http://schemas.openxmlformats.org/officeDocument/2006/relationships" id="257" r:id="R7ae03f4a350948de"/>
    <p:sldId xmlns:r="http://schemas.openxmlformats.org/officeDocument/2006/relationships" id="258" r:id="R237f36de485241af"/>
    <p:sldId xmlns:r="http://schemas.openxmlformats.org/officeDocument/2006/relationships" id="259" r:id="R50aa33acf98b4352"/>
    <p:sldId xmlns:r="http://schemas.openxmlformats.org/officeDocument/2006/relationships" id="260" r:id="Rcb42903576fb4f0b"/>
    <p:sldId xmlns:r="http://schemas.openxmlformats.org/officeDocument/2006/relationships" id="261" r:id="Rcb18110247b34ed1"/>
    <p:sldId xmlns:r="http://schemas.openxmlformats.org/officeDocument/2006/relationships" id="262" r:id="R5e1812eda7de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48fa039664011" /><Relationship Type="http://schemas.openxmlformats.org/officeDocument/2006/relationships/slide" Target="/ppt/slides/slide1.xml" Id="R621661e97f854c77" /><Relationship Type="http://schemas.openxmlformats.org/officeDocument/2006/relationships/slide" Target="/ppt/slides/slide2.xml" Id="R7ae03f4a350948de" /><Relationship Type="http://schemas.openxmlformats.org/officeDocument/2006/relationships/slide" Target="/ppt/slides/slide3.xml" Id="R237f36de485241af" /><Relationship Type="http://schemas.openxmlformats.org/officeDocument/2006/relationships/slide" Target="/ppt/slides/slide4.xml" Id="R50aa33acf98b4352" /><Relationship Type="http://schemas.openxmlformats.org/officeDocument/2006/relationships/slide" Target="/ppt/slides/slide5.xml" Id="Rcb42903576fb4f0b" /><Relationship Type="http://schemas.openxmlformats.org/officeDocument/2006/relationships/slide" Target="/ppt/slides/slide6.xml" Id="Rcb18110247b34ed1" /><Relationship Type="http://schemas.openxmlformats.org/officeDocument/2006/relationships/slide" Target="/ppt/slides/slide7.xml" Id="R5e1812eda7de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a99eea1b0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6fce07c734682" /><Relationship Type="http://schemas.openxmlformats.org/officeDocument/2006/relationships/theme" Target="/ppt/slideMasters/theme/theme1.xml" Id="Rfda43888bcb4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6fce07c73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cebc37bf646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bfcb1df57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2a2cc9e55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b2b09518d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7544b89cc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c061c01fd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2682a70d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15 554 707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198 223 904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1 429 201 449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1 764 397 735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80,6 %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