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0e8b69a2e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9a6d06caf4c0f"/>
  </p:sldMasterIdLst>
  <p:sldIdLst>
    <p:sldId xmlns:r="http://schemas.openxmlformats.org/officeDocument/2006/relationships" id="256" r:id="R067c6e0661cb41ad"/>
    <p:sldId xmlns:r="http://schemas.openxmlformats.org/officeDocument/2006/relationships" id="257" r:id="R654a2447cefc4375"/>
    <p:sldId xmlns:r="http://schemas.openxmlformats.org/officeDocument/2006/relationships" id="258" r:id="R987eac66b77b4a8c"/>
    <p:sldId xmlns:r="http://schemas.openxmlformats.org/officeDocument/2006/relationships" id="259" r:id="R6373c0f78c914617"/>
    <p:sldId xmlns:r="http://schemas.openxmlformats.org/officeDocument/2006/relationships" id="260" r:id="R0f832a22f1c24065"/>
    <p:sldId xmlns:r="http://schemas.openxmlformats.org/officeDocument/2006/relationships" id="261" r:id="Re009659a98394749"/>
    <p:sldId xmlns:r="http://schemas.openxmlformats.org/officeDocument/2006/relationships" id="262" r:id="R879c780ce0ed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9a6d06caf4c0f" /><Relationship Type="http://schemas.openxmlformats.org/officeDocument/2006/relationships/slide" Target="/ppt/slides/slide1.xml" Id="R067c6e0661cb41ad" /><Relationship Type="http://schemas.openxmlformats.org/officeDocument/2006/relationships/slide" Target="/ppt/slides/slide2.xml" Id="R654a2447cefc4375" /><Relationship Type="http://schemas.openxmlformats.org/officeDocument/2006/relationships/slide" Target="/ppt/slides/slide3.xml" Id="R987eac66b77b4a8c" /><Relationship Type="http://schemas.openxmlformats.org/officeDocument/2006/relationships/slide" Target="/ppt/slides/slide4.xml" Id="R6373c0f78c914617" /><Relationship Type="http://schemas.openxmlformats.org/officeDocument/2006/relationships/slide" Target="/ppt/slides/slide5.xml" Id="R0f832a22f1c24065" /><Relationship Type="http://schemas.openxmlformats.org/officeDocument/2006/relationships/slide" Target="/ppt/slides/slide6.xml" Id="Re009659a98394749" /><Relationship Type="http://schemas.openxmlformats.org/officeDocument/2006/relationships/slide" Target="/ppt/slides/slide7.xml" Id="R879c780ce0ed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577ce150c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c02f676b44ad" /><Relationship Type="http://schemas.openxmlformats.org/officeDocument/2006/relationships/theme" Target="/ppt/slideMasters/theme/theme1.xml" Id="R0b2b8070805c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cc02f676b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3e0eb64df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40aa1085b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1603346dd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24b53215a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971c57f1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eb8afb47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001c602a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