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e3cd2e4c05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7dc0e784c64e05"/>
  </p:sldMasterIdLst>
  <p:sldIdLst>
    <p:sldId xmlns:r="http://schemas.openxmlformats.org/officeDocument/2006/relationships" id="256" r:id="Rd474fe04fea244e2"/>
    <p:sldId xmlns:r="http://schemas.openxmlformats.org/officeDocument/2006/relationships" id="257" r:id="Rda97f75ce1d344fc"/>
    <p:sldId xmlns:r="http://schemas.openxmlformats.org/officeDocument/2006/relationships" id="258" r:id="R90a3d7960a624f1e"/>
    <p:sldId xmlns:r="http://schemas.openxmlformats.org/officeDocument/2006/relationships" id="259" r:id="Ree8ec4b83dbc4e4a"/>
    <p:sldId xmlns:r="http://schemas.openxmlformats.org/officeDocument/2006/relationships" id="260" r:id="R1fe4d04d2db64330"/>
    <p:sldId xmlns:r="http://schemas.openxmlformats.org/officeDocument/2006/relationships" id="261" r:id="R5a077e59c8cb457c"/>
    <p:sldId xmlns:r="http://schemas.openxmlformats.org/officeDocument/2006/relationships" id="262" r:id="R140b810c56f34c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dc0e784c64e05" /><Relationship Type="http://schemas.openxmlformats.org/officeDocument/2006/relationships/slide" Target="/ppt/slides/slide1.xml" Id="Rd474fe04fea244e2" /><Relationship Type="http://schemas.openxmlformats.org/officeDocument/2006/relationships/slide" Target="/ppt/slides/slide2.xml" Id="Rda97f75ce1d344fc" /><Relationship Type="http://schemas.openxmlformats.org/officeDocument/2006/relationships/slide" Target="/ppt/slides/slide3.xml" Id="R90a3d7960a624f1e" /><Relationship Type="http://schemas.openxmlformats.org/officeDocument/2006/relationships/slide" Target="/ppt/slides/slide4.xml" Id="Ree8ec4b83dbc4e4a" /><Relationship Type="http://schemas.openxmlformats.org/officeDocument/2006/relationships/slide" Target="/ppt/slides/slide5.xml" Id="R1fe4d04d2db64330" /><Relationship Type="http://schemas.openxmlformats.org/officeDocument/2006/relationships/slide" Target="/ppt/slides/slide6.xml" Id="R5a077e59c8cb457c" /><Relationship Type="http://schemas.openxmlformats.org/officeDocument/2006/relationships/slide" Target="/ppt/slides/slide7.xml" Id="R140b810c56f34c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35be044f841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896ef29dd40f7" /><Relationship Type="http://schemas.openxmlformats.org/officeDocument/2006/relationships/theme" Target="/ppt/slideMasters/theme/theme1.xml" Id="Rebf05545930245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896ef29dd40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28c42bfa141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758912ebf49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8a28cbe6d4b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dd527d27c41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377b5b7ce47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71644499348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59744a97949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40 799 458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335 037 888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345 516 167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