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96724edfb247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b9d89b839b4748"/>
  </p:sldMasterIdLst>
  <p:sldIdLst>
    <p:sldId xmlns:r="http://schemas.openxmlformats.org/officeDocument/2006/relationships" id="256" r:id="R96fcb31e48c04f8f"/>
    <p:sldId xmlns:r="http://schemas.openxmlformats.org/officeDocument/2006/relationships" id="257" r:id="Rb7f83856abfb439f"/>
    <p:sldId xmlns:r="http://schemas.openxmlformats.org/officeDocument/2006/relationships" id="258" r:id="R7cc6c296fa4a4208"/>
    <p:sldId xmlns:r="http://schemas.openxmlformats.org/officeDocument/2006/relationships" id="259" r:id="R52d2993c8f974746"/>
    <p:sldId xmlns:r="http://schemas.openxmlformats.org/officeDocument/2006/relationships" id="260" r:id="R1fdfcbc6a351430f"/>
    <p:sldId xmlns:r="http://schemas.openxmlformats.org/officeDocument/2006/relationships" id="261" r:id="Rf5407ee06f1b4fda"/>
    <p:sldId xmlns:r="http://schemas.openxmlformats.org/officeDocument/2006/relationships" id="262" r:id="R15eb9768855349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b9d89b839b4748" /><Relationship Type="http://schemas.openxmlformats.org/officeDocument/2006/relationships/slide" Target="/ppt/slides/slide1.xml" Id="R96fcb31e48c04f8f" /><Relationship Type="http://schemas.openxmlformats.org/officeDocument/2006/relationships/slide" Target="/ppt/slides/slide2.xml" Id="Rb7f83856abfb439f" /><Relationship Type="http://schemas.openxmlformats.org/officeDocument/2006/relationships/slide" Target="/ppt/slides/slide3.xml" Id="R7cc6c296fa4a4208" /><Relationship Type="http://schemas.openxmlformats.org/officeDocument/2006/relationships/slide" Target="/ppt/slides/slide4.xml" Id="R52d2993c8f974746" /><Relationship Type="http://schemas.openxmlformats.org/officeDocument/2006/relationships/slide" Target="/ppt/slides/slide5.xml" Id="R1fdfcbc6a351430f" /><Relationship Type="http://schemas.openxmlformats.org/officeDocument/2006/relationships/slide" Target="/ppt/slides/slide6.xml" Id="Rf5407ee06f1b4fda" /><Relationship Type="http://schemas.openxmlformats.org/officeDocument/2006/relationships/slide" Target="/ppt/slides/slide7.xml" Id="R15eb9768855349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311d6cb9a54d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87cbbeed44d62" /><Relationship Type="http://schemas.openxmlformats.org/officeDocument/2006/relationships/theme" Target="/ppt/slideMasters/theme/theme1.xml" Id="R624aa2e3a40a4a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387cbbeed44d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3e5c3933f42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1c0f6e1894a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0615cebe94d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06f2ff74f4f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6c2a977f5c41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35f6a443041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6272b1d494a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BLIKKENSLAGER T I PEDERSEN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T I PEDERSEN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BLIKKENSLAGER T I PEDERSEN AS ble etablert [år] og holder til i Søgne.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T I PEDERSEN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T I PEDERSEN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T I PEDERSEN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22 662 268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4 892 386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4 086 177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1 722 515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10 708 067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T I PEDERSEN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ARENA EIENDOM LUNDE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T I PEDERSEN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Lundeveien 124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4640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921 630 786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T I PEDERSEN AS</a:t>
            </a:r>
          </a:p>
        </p:txBody>
      </p:sp>
    </p:spTree>
  </p:cSld>
  <p:clrMapOvr>
    <a:masterClrMapping xmlns:a="http://schemas.openxmlformats.org/drawingml/2006/main"/>
  </p:clrMapOvr>
</p:sld>
</file>