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e1f74adff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ab368b5934088"/>
  </p:sldMasterIdLst>
  <p:sldIdLst>
    <p:sldId xmlns:r="http://schemas.openxmlformats.org/officeDocument/2006/relationships" id="256" r:id="R5dcb33d3785a40f1"/>
    <p:sldId xmlns:r="http://schemas.openxmlformats.org/officeDocument/2006/relationships" id="257" r:id="Rea29e2129cc141f1"/>
    <p:sldId xmlns:r="http://schemas.openxmlformats.org/officeDocument/2006/relationships" id="258" r:id="R48b9fde24b144a5b"/>
    <p:sldId xmlns:r="http://schemas.openxmlformats.org/officeDocument/2006/relationships" id="259" r:id="R669e6bf4f4b64ebb"/>
    <p:sldId xmlns:r="http://schemas.openxmlformats.org/officeDocument/2006/relationships" id="260" r:id="R57f4ffb533f440f0"/>
    <p:sldId xmlns:r="http://schemas.openxmlformats.org/officeDocument/2006/relationships" id="261" r:id="R8a4fd4a8bc924948"/>
    <p:sldId xmlns:r="http://schemas.openxmlformats.org/officeDocument/2006/relationships" id="262" r:id="R0e3ac7e6ec46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ab368b5934088" /><Relationship Type="http://schemas.openxmlformats.org/officeDocument/2006/relationships/slide" Target="/ppt/slides/slide1.xml" Id="R5dcb33d3785a40f1" /><Relationship Type="http://schemas.openxmlformats.org/officeDocument/2006/relationships/slide" Target="/ppt/slides/slide2.xml" Id="Rea29e2129cc141f1" /><Relationship Type="http://schemas.openxmlformats.org/officeDocument/2006/relationships/slide" Target="/ppt/slides/slide3.xml" Id="R48b9fde24b144a5b" /><Relationship Type="http://schemas.openxmlformats.org/officeDocument/2006/relationships/slide" Target="/ppt/slides/slide4.xml" Id="R669e6bf4f4b64ebb" /><Relationship Type="http://schemas.openxmlformats.org/officeDocument/2006/relationships/slide" Target="/ppt/slides/slide5.xml" Id="R57f4ffb533f440f0" /><Relationship Type="http://schemas.openxmlformats.org/officeDocument/2006/relationships/slide" Target="/ppt/slides/slide6.xml" Id="R8a4fd4a8bc924948" /><Relationship Type="http://schemas.openxmlformats.org/officeDocument/2006/relationships/slide" Target="/ppt/slides/slide7.xml" Id="R0e3ac7e6ec46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2edd79dfe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01a93a82043e3" /><Relationship Type="http://schemas.openxmlformats.org/officeDocument/2006/relationships/theme" Target="/ppt/slideMasters/theme/theme1.xml" Id="Rcc85167e75d8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01a93a82043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1b7d8f5b5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9d1758bef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a9cc35310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b9c8504b3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b73d08e88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69507d813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3a04c5bd7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G.H.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G.H.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68 029 461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68 074 932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BERIT GUMPEN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Tretjønnveien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921 602 871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G.H. HOLDING AS</a:t>
            </a:r>
          </a:p>
        </p:txBody>
      </p:sp>
    </p:spTree>
  </p:cSld>
  <p:clrMapOvr>
    <a:masterClrMapping xmlns:a="http://schemas.openxmlformats.org/drawingml/2006/main"/>
  </p:clrMapOvr>
</p:sld>
</file>