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65c84b5e5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826dd2d1347dc"/>
  </p:sldMasterIdLst>
  <p:sldIdLst>
    <p:sldId xmlns:r="http://schemas.openxmlformats.org/officeDocument/2006/relationships" id="256" r:id="R2d7bd2189766416f"/>
    <p:sldId xmlns:r="http://schemas.openxmlformats.org/officeDocument/2006/relationships" id="257" r:id="R2896863ab3ae45c1"/>
    <p:sldId xmlns:r="http://schemas.openxmlformats.org/officeDocument/2006/relationships" id="258" r:id="Rea2b5847f9b144e6"/>
    <p:sldId xmlns:r="http://schemas.openxmlformats.org/officeDocument/2006/relationships" id="259" r:id="R6fd2b49c47ef407b"/>
    <p:sldId xmlns:r="http://schemas.openxmlformats.org/officeDocument/2006/relationships" id="260" r:id="R7155a26738c44501"/>
    <p:sldId xmlns:r="http://schemas.openxmlformats.org/officeDocument/2006/relationships" id="261" r:id="R5c174a622e29461c"/>
    <p:sldId xmlns:r="http://schemas.openxmlformats.org/officeDocument/2006/relationships" id="262" r:id="Rfafc0c032d11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826dd2d1347dc" /><Relationship Type="http://schemas.openxmlformats.org/officeDocument/2006/relationships/slide" Target="/ppt/slides/slide1.xml" Id="R2d7bd2189766416f" /><Relationship Type="http://schemas.openxmlformats.org/officeDocument/2006/relationships/slide" Target="/ppt/slides/slide2.xml" Id="R2896863ab3ae45c1" /><Relationship Type="http://schemas.openxmlformats.org/officeDocument/2006/relationships/slide" Target="/ppt/slides/slide3.xml" Id="Rea2b5847f9b144e6" /><Relationship Type="http://schemas.openxmlformats.org/officeDocument/2006/relationships/slide" Target="/ppt/slides/slide4.xml" Id="R6fd2b49c47ef407b" /><Relationship Type="http://schemas.openxmlformats.org/officeDocument/2006/relationships/slide" Target="/ppt/slides/slide5.xml" Id="R7155a26738c44501" /><Relationship Type="http://schemas.openxmlformats.org/officeDocument/2006/relationships/slide" Target="/ppt/slides/slide6.xml" Id="R5c174a622e29461c" /><Relationship Type="http://schemas.openxmlformats.org/officeDocument/2006/relationships/slide" Target="/ppt/slides/slide7.xml" Id="Rfafc0c032d11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f768dc0e4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0b5f1fc14f22" /><Relationship Type="http://schemas.openxmlformats.org/officeDocument/2006/relationships/theme" Target="/ppt/slideMasters/theme/theme1.xml" Id="R8d9814805ebe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20b5f1fc1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114231b4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4b551a42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ea37c2a8c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80bf545f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7a8f2dc5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5245802f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2bb5c7ba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