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791643b7ef47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706d9cb344268"/>
  </p:sldMasterIdLst>
  <p:sldIdLst>
    <p:sldId xmlns:r="http://schemas.openxmlformats.org/officeDocument/2006/relationships" id="256" r:id="Rb4698c8d185d4839"/>
    <p:sldId xmlns:r="http://schemas.openxmlformats.org/officeDocument/2006/relationships" id="257" r:id="R18e92a7d48cc4a76"/>
    <p:sldId xmlns:r="http://schemas.openxmlformats.org/officeDocument/2006/relationships" id="258" r:id="R55149b7dece94157"/>
    <p:sldId xmlns:r="http://schemas.openxmlformats.org/officeDocument/2006/relationships" id="259" r:id="Re6496ef2e8a54f2c"/>
    <p:sldId xmlns:r="http://schemas.openxmlformats.org/officeDocument/2006/relationships" id="260" r:id="R661345d387e14246"/>
    <p:sldId xmlns:r="http://schemas.openxmlformats.org/officeDocument/2006/relationships" id="261" r:id="R6e0c098b80a04648"/>
    <p:sldId xmlns:r="http://schemas.openxmlformats.org/officeDocument/2006/relationships" id="262" r:id="R873ff98d2641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706d9cb344268" /><Relationship Type="http://schemas.openxmlformats.org/officeDocument/2006/relationships/slide" Target="/ppt/slides/slide1.xml" Id="Rb4698c8d185d4839" /><Relationship Type="http://schemas.openxmlformats.org/officeDocument/2006/relationships/slide" Target="/ppt/slides/slide2.xml" Id="R18e92a7d48cc4a76" /><Relationship Type="http://schemas.openxmlformats.org/officeDocument/2006/relationships/slide" Target="/ppt/slides/slide3.xml" Id="R55149b7dece94157" /><Relationship Type="http://schemas.openxmlformats.org/officeDocument/2006/relationships/slide" Target="/ppt/slides/slide4.xml" Id="Re6496ef2e8a54f2c" /><Relationship Type="http://schemas.openxmlformats.org/officeDocument/2006/relationships/slide" Target="/ppt/slides/slide5.xml" Id="R661345d387e14246" /><Relationship Type="http://schemas.openxmlformats.org/officeDocument/2006/relationships/slide" Target="/ppt/slides/slide6.xml" Id="R6e0c098b80a04648" /><Relationship Type="http://schemas.openxmlformats.org/officeDocument/2006/relationships/slide" Target="/ppt/slides/slide7.xml" Id="R873ff98d2641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7f0e83072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dccfea1514405" /><Relationship Type="http://schemas.openxmlformats.org/officeDocument/2006/relationships/theme" Target="/ppt/slideMasters/theme/theme1.xml" Id="R4d17feb74e45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dccfea151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9cbddbdb8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d1896c1c9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10406d628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40b2a340e4d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9cf52aff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12d2164e41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32f64c50f48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BLANKENBORG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2 917 529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2 921 974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HARDERSEN PRYDZ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921 594 585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BLANKENBORG AS</a:t>
            </a:r>
          </a:p>
        </p:txBody>
      </p:sp>
    </p:spTree>
  </p:cSld>
  <p:clrMapOvr>
    <a:masterClrMapping xmlns:a="http://schemas.openxmlformats.org/drawingml/2006/main"/>
  </p:clrMapOvr>
</p:sld>
</file>