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f7d41d685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bbd1bfda046d6"/>
  </p:sldMasterIdLst>
  <p:sldIdLst>
    <p:sldId xmlns:r="http://schemas.openxmlformats.org/officeDocument/2006/relationships" id="256" r:id="R0930f00d39e74763"/>
    <p:sldId xmlns:r="http://schemas.openxmlformats.org/officeDocument/2006/relationships" id="257" r:id="R2ab9189a6b724fe6"/>
    <p:sldId xmlns:r="http://schemas.openxmlformats.org/officeDocument/2006/relationships" id="258" r:id="Ra32ce6340a0f4c6c"/>
    <p:sldId xmlns:r="http://schemas.openxmlformats.org/officeDocument/2006/relationships" id="259" r:id="R1579b3b843134c89"/>
    <p:sldId xmlns:r="http://schemas.openxmlformats.org/officeDocument/2006/relationships" id="260" r:id="R9b2265ac86fe424a"/>
    <p:sldId xmlns:r="http://schemas.openxmlformats.org/officeDocument/2006/relationships" id="261" r:id="R458a88027fe1421f"/>
    <p:sldId xmlns:r="http://schemas.openxmlformats.org/officeDocument/2006/relationships" id="262" r:id="R41412e3f8d65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bbd1bfda046d6" /><Relationship Type="http://schemas.openxmlformats.org/officeDocument/2006/relationships/slide" Target="/ppt/slides/slide1.xml" Id="R0930f00d39e74763" /><Relationship Type="http://schemas.openxmlformats.org/officeDocument/2006/relationships/slide" Target="/ppt/slides/slide2.xml" Id="R2ab9189a6b724fe6" /><Relationship Type="http://schemas.openxmlformats.org/officeDocument/2006/relationships/slide" Target="/ppt/slides/slide3.xml" Id="Ra32ce6340a0f4c6c" /><Relationship Type="http://schemas.openxmlformats.org/officeDocument/2006/relationships/slide" Target="/ppt/slides/slide4.xml" Id="R1579b3b843134c89" /><Relationship Type="http://schemas.openxmlformats.org/officeDocument/2006/relationships/slide" Target="/ppt/slides/slide5.xml" Id="R9b2265ac86fe424a" /><Relationship Type="http://schemas.openxmlformats.org/officeDocument/2006/relationships/slide" Target="/ppt/slides/slide6.xml" Id="R458a88027fe1421f" /><Relationship Type="http://schemas.openxmlformats.org/officeDocument/2006/relationships/slide" Target="/ppt/slides/slide7.xml" Id="R41412e3f8d65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d8e345756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90210e004b82" /><Relationship Type="http://schemas.openxmlformats.org/officeDocument/2006/relationships/theme" Target="/ppt/slideMasters/theme/theme1.xml" Id="R6ac53425a077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a90210e00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bc32feb2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0b9bb562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c20046f8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8d794255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ce3ed275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4e3bf6b8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4b51b295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